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75" r:id="rId10"/>
    <p:sldId id="264" r:id="rId11"/>
    <p:sldId id="265" r:id="rId12"/>
    <p:sldId id="276" r:id="rId13"/>
    <p:sldId id="266" r:id="rId14"/>
    <p:sldId id="267" r:id="rId15"/>
    <p:sldId id="268" r:id="rId16"/>
    <p:sldId id="406" r:id="rId17"/>
    <p:sldId id="270" r:id="rId18"/>
    <p:sldId id="269" r:id="rId19"/>
    <p:sldId id="271" r:id="rId20"/>
    <p:sldId id="272" r:id="rId21"/>
    <p:sldId id="274" r:id="rId22"/>
    <p:sldId id="277" r:id="rId23"/>
    <p:sldId id="407" r:id="rId24"/>
    <p:sldId id="278" r:id="rId25"/>
    <p:sldId id="410" r:id="rId26"/>
    <p:sldId id="306" r:id="rId27"/>
    <p:sldId id="279" r:id="rId28"/>
    <p:sldId id="280" r:id="rId29"/>
    <p:sldId id="281" r:id="rId30"/>
    <p:sldId id="282" r:id="rId31"/>
    <p:sldId id="283" r:id="rId32"/>
    <p:sldId id="285" r:id="rId33"/>
    <p:sldId id="284" r:id="rId34"/>
    <p:sldId id="307" r:id="rId35"/>
    <p:sldId id="286" r:id="rId36"/>
    <p:sldId id="287" r:id="rId37"/>
    <p:sldId id="288" r:id="rId38"/>
    <p:sldId id="289" r:id="rId39"/>
    <p:sldId id="290" r:id="rId40"/>
    <p:sldId id="291" r:id="rId41"/>
    <p:sldId id="409" r:id="rId42"/>
    <p:sldId id="292" r:id="rId43"/>
    <p:sldId id="293" r:id="rId44"/>
    <p:sldId id="294" r:id="rId45"/>
    <p:sldId id="308" r:id="rId46"/>
    <p:sldId id="416" r:id="rId47"/>
    <p:sldId id="415" r:id="rId48"/>
    <p:sldId id="419" r:id="rId49"/>
    <p:sldId id="420" r:id="rId50"/>
    <p:sldId id="296" r:id="rId51"/>
    <p:sldId id="418" r:id="rId52"/>
    <p:sldId id="297" r:id="rId53"/>
    <p:sldId id="417" r:id="rId54"/>
    <p:sldId id="298" r:id="rId55"/>
    <p:sldId id="299" r:id="rId56"/>
    <p:sldId id="309" r:id="rId57"/>
    <p:sldId id="321" r:id="rId58"/>
    <p:sldId id="310" r:id="rId59"/>
    <p:sldId id="411" r:id="rId60"/>
    <p:sldId id="412" r:id="rId61"/>
    <p:sldId id="413" r:id="rId62"/>
    <p:sldId id="312" r:id="rId63"/>
    <p:sldId id="311" r:id="rId64"/>
    <p:sldId id="322" r:id="rId65"/>
    <p:sldId id="313" r:id="rId66"/>
    <p:sldId id="314" r:id="rId67"/>
    <p:sldId id="315" r:id="rId68"/>
    <p:sldId id="316" r:id="rId69"/>
    <p:sldId id="317" r:id="rId70"/>
    <p:sldId id="318" r:id="rId71"/>
    <p:sldId id="319" r:id="rId72"/>
    <p:sldId id="320" r:id="rId73"/>
    <p:sldId id="300" r:id="rId74"/>
    <p:sldId id="301" r:id="rId75"/>
    <p:sldId id="302" r:id="rId76"/>
    <p:sldId id="303" r:id="rId77"/>
    <p:sldId id="304" r:id="rId78"/>
    <p:sldId id="305" r:id="rId79"/>
    <p:sldId id="323" r:id="rId80"/>
    <p:sldId id="324" r:id="rId81"/>
    <p:sldId id="336" r:id="rId82"/>
    <p:sldId id="325" r:id="rId83"/>
    <p:sldId id="337" r:id="rId84"/>
    <p:sldId id="326" r:id="rId85"/>
    <p:sldId id="338" r:id="rId86"/>
    <p:sldId id="327" r:id="rId87"/>
    <p:sldId id="339" r:id="rId88"/>
    <p:sldId id="328" r:id="rId89"/>
    <p:sldId id="340" r:id="rId90"/>
    <p:sldId id="329" r:id="rId91"/>
    <p:sldId id="341" r:id="rId92"/>
    <p:sldId id="330" r:id="rId93"/>
    <p:sldId id="342" r:id="rId94"/>
    <p:sldId id="331" r:id="rId95"/>
    <p:sldId id="343" r:id="rId96"/>
    <p:sldId id="332" r:id="rId97"/>
    <p:sldId id="344" r:id="rId98"/>
    <p:sldId id="333" r:id="rId99"/>
    <p:sldId id="345" r:id="rId100"/>
    <p:sldId id="346" r:id="rId101"/>
    <p:sldId id="334" r:id="rId102"/>
    <p:sldId id="335" r:id="rId103"/>
    <p:sldId id="366" r:id="rId104"/>
    <p:sldId id="367" r:id="rId105"/>
    <p:sldId id="347" r:id="rId106"/>
    <p:sldId id="348" r:id="rId107"/>
    <p:sldId id="368" r:id="rId108"/>
    <p:sldId id="369" r:id="rId109"/>
    <p:sldId id="370" r:id="rId110"/>
    <p:sldId id="371" r:id="rId111"/>
    <p:sldId id="372" r:id="rId112"/>
    <p:sldId id="373" r:id="rId113"/>
    <p:sldId id="374" r:id="rId114"/>
    <p:sldId id="349" r:id="rId115"/>
    <p:sldId id="375" r:id="rId116"/>
    <p:sldId id="376" r:id="rId117"/>
    <p:sldId id="350" r:id="rId118"/>
    <p:sldId id="351" r:id="rId119"/>
    <p:sldId id="377" r:id="rId120"/>
    <p:sldId id="378" r:id="rId121"/>
    <p:sldId id="352" r:id="rId122"/>
    <p:sldId id="353" r:id="rId123"/>
    <p:sldId id="379" r:id="rId124"/>
    <p:sldId id="380" r:id="rId125"/>
    <p:sldId id="354" r:id="rId126"/>
    <p:sldId id="355" r:id="rId127"/>
    <p:sldId id="356" r:id="rId128"/>
    <p:sldId id="381" r:id="rId129"/>
    <p:sldId id="382" r:id="rId130"/>
    <p:sldId id="357" r:id="rId131"/>
    <p:sldId id="358" r:id="rId132"/>
    <p:sldId id="383" r:id="rId133"/>
    <p:sldId id="384" r:id="rId134"/>
    <p:sldId id="360" r:id="rId135"/>
    <p:sldId id="359" r:id="rId136"/>
    <p:sldId id="385" r:id="rId137"/>
    <p:sldId id="386" r:id="rId138"/>
    <p:sldId id="361" r:id="rId139"/>
    <p:sldId id="362" r:id="rId140"/>
    <p:sldId id="363" r:id="rId141"/>
    <p:sldId id="365" r:id="rId142"/>
    <p:sldId id="387" r:id="rId143"/>
    <p:sldId id="388" r:id="rId144"/>
    <p:sldId id="396" r:id="rId145"/>
    <p:sldId id="364" r:id="rId146"/>
    <p:sldId id="399" r:id="rId147"/>
    <p:sldId id="400" r:id="rId148"/>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69" d="100"/>
          <a:sy n="69" d="100"/>
        </p:scale>
        <p:origin x="74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presProps" Target="presProp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9">
            <a:extLst>
              <a:ext uri="{FF2B5EF4-FFF2-40B4-BE49-F238E27FC236}">
                <a16:creationId xmlns:a16="http://schemas.microsoft.com/office/drawing/2014/main" id="{E5150290-A157-7C6D-87F1-3E7F2A4676DE}"/>
              </a:ext>
            </a:extLst>
          </p:cNvPr>
          <p:cNvGrpSpPr>
            <a:grpSpLocks/>
          </p:cNvGrpSpPr>
          <p:nvPr/>
        </p:nvGrpSpPr>
        <p:grpSpPr bwMode="auto">
          <a:xfrm>
            <a:off x="0" y="-1588"/>
            <a:ext cx="12192000" cy="6923088"/>
            <a:chOff x="-1" y="-2313"/>
            <a:chExt cx="12192001" cy="6924496"/>
          </a:xfrm>
        </p:grpSpPr>
        <p:sp>
          <p:nvSpPr>
            <p:cNvPr id="5" name="Freeform 13">
              <a:extLst>
                <a:ext uri="{FF2B5EF4-FFF2-40B4-BE49-F238E27FC236}">
                  <a16:creationId xmlns:a16="http://schemas.microsoft.com/office/drawing/2014/main" id="{C63E7AAD-FCA8-8DB9-17EF-8AADEC5AD2E3}"/>
                </a:ext>
              </a:extLst>
            </p:cNvPr>
            <p:cNvSpPr>
              <a:spLocks noEditPoints="1"/>
            </p:cNvSpPr>
            <p:nvPr/>
          </p:nvSpPr>
          <p:spPr bwMode="auto">
            <a:xfrm>
              <a:off x="-1" y="-2313"/>
              <a:ext cx="12192001" cy="6864159"/>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6" name="Freeform 9">
              <a:extLst>
                <a:ext uri="{FF2B5EF4-FFF2-40B4-BE49-F238E27FC236}">
                  <a16:creationId xmlns:a16="http://schemas.microsoft.com/office/drawing/2014/main" id="{AB435840-FD64-EFD4-302F-A2E95EAD0246}"/>
                </a:ext>
              </a:extLst>
            </p:cNvPr>
            <p:cNvSpPr>
              <a:spLocks noEditPoints="1"/>
            </p:cNvSpPr>
            <p:nvPr/>
          </p:nvSpPr>
          <p:spPr bwMode="auto">
            <a:xfrm>
              <a:off x="0" y="-2313"/>
              <a:ext cx="12191768" cy="6864081"/>
            </a:xfrm>
            <a:custGeom>
              <a:avLst/>
              <a:gdLst>
                <a:gd name="T0" fmla="*/ 3840 w 3840"/>
                <a:gd name="T1" fmla="*/ 2109 h 2161"/>
                <a:gd name="T2" fmla="*/ 1997 w 3840"/>
                <a:gd name="T3" fmla="*/ 2160 h 2161"/>
                <a:gd name="T4" fmla="*/ 1779 w 3840"/>
                <a:gd name="T5" fmla="*/ 2154 h 2161"/>
                <a:gd name="T6" fmla="*/ 1612 w 3840"/>
                <a:gd name="T7" fmla="*/ 2161 h 2161"/>
                <a:gd name="T8" fmla="*/ 1725 w 3840"/>
                <a:gd name="T9" fmla="*/ 2161 h 2161"/>
                <a:gd name="T10" fmla="*/ 1942 w 3840"/>
                <a:gd name="T11" fmla="*/ 2034 h 2161"/>
                <a:gd name="T12" fmla="*/ 2158 w 3840"/>
                <a:gd name="T13" fmla="*/ 2122 h 2161"/>
                <a:gd name="T14" fmla="*/ 2102 w 3840"/>
                <a:gd name="T15" fmla="*/ 2102 h 2161"/>
                <a:gd name="T16" fmla="*/ 257 w 3840"/>
                <a:gd name="T17" fmla="*/ 1241 h 2161"/>
                <a:gd name="T18" fmla="*/ 0 w 3840"/>
                <a:gd name="T19" fmla="*/ 1518 h 2161"/>
                <a:gd name="T20" fmla="*/ 107 w 3840"/>
                <a:gd name="T21" fmla="*/ 1649 h 2161"/>
                <a:gd name="T22" fmla="*/ 0 w 3840"/>
                <a:gd name="T23" fmla="*/ 1706 h 2161"/>
                <a:gd name="T24" fmla="*/ 262 w 3840"/>
                <a:gd name="T25" fmla="*/ 1588 h 2161"/>
                <a:gd name="T26" fmla="*/ 28 w 3840"/>
                <a:gd name="T27" fmla="*/ 1374 h 2161"/>
                <a:gd name="T28" fmla="*/ 103 w 3840"/>
                <a:gd name="T29" fmla="*/ 1264 h 2161"/>
                <a:gd name="T30" fmla="*/ 197 w 3840"/>
                <a:gd name="T31" fmla="*/ 1358 h 2161"/>
                <a:gd name="T32" fmla="*/ 213 w 3840"/>
                <a:gd name="T33" fmla="*/ 1568 h 2161"/>
                <a:gd name="T34" fmla="*/ 176 w 3840"/>
                <a:gd name="T35" fmla="*/ 1477 h 2161"/>
                <a:gd name="T36" fmla="*/ 376 w 3840"/>
                <a:gd name="T37" fmla="*/ 1574 h 2161"/>
                <a:gd name="T38" fmla="*/ 1637 w 3840"/>
                <a:gd name="T39" fmla="*/ 0 h 2161"/>
                <a:gd name="T40" fmla="*/ 1829 w 3840"/>
                <a:gd name="T41" fmla="*/ 409 h 2161"/>
                <a:gd name="T42" fmla="*/ 1803 w 3840"/>
                <a:gd name="T43" fmla="*/ 77 h 2161"/>
                <a:gd name="T44" fmla="*/ 1622 w 3840"/>
                <a:gd name="T45" fmla="*/ 275 h 2161"/>
                <a:gd name="T46" fmla="*/ 1277 w 3840"/>
                <a:gd name="T47" fmla="*/ 541 h 2161"/>
                <a:gd name="T48" fmla="*/ 1625 w 3840"/>
                <a:gd name="T49" fmla="*/ 325 h 2161"/>
                <a:gd name="T50" fmla="*/ 1750 w 3840"/>
                <a:gd name="T51" fmla="*/ 418 h 2161"/>
                <a:gd name="T52" fmla="*/ 1735 w 3840"/>
                <a:gd name="T53" fmla="*/ 583 h 2161"/>
                <a:gd name="T54" fmla="*/ 1448 w 3840"/>
                <a:gd name="T55" fmla="*/ 206 h 2161"/>
                <a:gd name="T56" fmla="*/ 1401 w 3840"/>
                <a:gd name="T57" fmla="*/ 345 h 2161"/>
                <a:gd name="T58" fmla="*/ 1424 w 3840"/>
                <a:gd name="T59" fmla="*/ 528 h 2161"/>
                <a:gd name="T60" fmla="*/ 1519 w 3840"/>
                <a:gd name="T61" fmla="*/ 374 h 2161"/>
                <a:gd name="T62" fmla="*/ 1561 w 3840"/>
                <a:gd name="T63" fmla="*/ 427 h 2161"/>
                <a:gd name="T64" fmla="*/ 2028 w 3840"/>
                <a:gd name="T65" fmla="*/ 0 h 2161"/>
                <a:gd name="T66" fmla="*/ 1936 w 3840"/>
                <a:gd name="T67" fmla="*/ 503 h 2161"/>
                <a:gd name="T68" fmla="*/ 2146 w 3840"/>
                <a:gd name="T69" fmla="*/ 629 h 2161"/>
                <a:gd name="T70" fmla="*/ 1882 w 3840"/>
                <a:gd name="T71" fmla="*/ 840 h 2161"/>
                <a:gd name="T72" fmla="*/ 2146 w 3840"/>
                <a:gd name="T73" fmla="*/ 1152 h 2161"/>
                <a:gd name="T74" fmla="*/ 2335 w 3840"/>
                <a:gd name="T75" fmla="*/ 908 h 2161"/>
                <a:gd name="T76" fmla="*/ 2201 w 3840"/>
                <a:gd name="T77" fmla="*/ 518 h 2161"/>
                <a:gd name="T78" fmla="*/ 2363 w 3840"/>
                <a:gd name="T79" fmla="*/ 240 h 2161"/>
                <a:gd name="T80" fmla="*/ 2086 w 3840"/>
                <a:gd name="T81" fmla="*/ 238 h 2161"/>
                <a:gd name="T82" fmla="*/ 2164 w 3840"/>
                <a:gd name="T83" fmla="*/ 368 h 2161"/>
                <a:gd name="T84" fmla="*/ 1933 w 3840"/>
                <a:gd name="T85" fmla="*/ 919 h 2161"/>
                <a:gd name="T86" fmla="*/ 2044 w 3840"/>
                <a:gd name="T87" fmla="*/ 680 h 2161"/>
                <a:gd name="T88" fmla="*/ 2052 w 3840"/>
                <a:gd name="T89" fmla="*/ 759 h 2161"/>
                <a:gd name="T90" fmla="*/ 2413 w 3840"/>
                <a:gd name="T91" fmla="*/ 901 h 2161"/>
                <a:gd name="T92" fmla="*/ 2308 w 3840"/>
                <a:gd name="T93" fmla="*/ 804 h 2161"/>
                <a:gd name="T94" fmla="*/ 2131 w 3840"/>
                <a:gd name="T95" fmla="*/ 1092 h 2161"/>
                <a:gd name="T96" fmla="*/ 2131 w 3840"/>
                <a:gd name="T97" fmla="*/ 869 h 2161"/>
                <a:gd name="T98" fmla="*/ 2196 w 3840"/>
                <a:gd name="T99" fmla="*/ 942 h 2161"/>
                <a:gd name="T100" fmla="*/ 2298 w 3840"/>
                <a:gd name="T101" fmla="*/ 327 h 2161"/>
                <a:gd name="T102" fmla="*/ 2186 w 3840"/>
                <a:gd name="T103" fmla="*/ 341 h 2161"/>
                <a:gd name="T104" fmla="*/ 3427 w 3840"/>
                <a:gd name="T105" fmla="*/ 2161 h 2161"/>
                <a:gd name="T106" fmla="*/ 3121 w 3840"/>
                <a:gd name="T107" fmla="*/ 2046 h 2161"/>
                <a:gd name="T108" fmla="*/ 3135 w 3840"/>
                <a:gd name="T109" fmla="*/ 2071 h 2161"/>
                <a:gd name="T110" fmla="*/ 3346 w 3840"/>
                <a:gd name="T111" fmla="*/ 2102 h 2161"/>
                <a:gd name="T112" fmla="*/ 3497 w 3840"/>
                <a:gd name="T113" fmla="*/ 2161 h 2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5">
              <a:extLst>
                <a:ext uri="{FF2B5EF4-FFF2-40B4-BE49-F238E27FC236}">
                  <a16:creationId xmlns:a16="http://schemas.microsoft.com/office/drawing/2014/main" id="{7C1534A5-6EFA-0F58-05FC-BCA1AD809050}"/>
                </a:ext>
              </a:extLst>
            </p:cNvPr>
            <p:cNvSpPr>
              <a:spLocks noEditPoints="1"/>
            </p:cNvSpPr>
            <p:nvPr/>
          </p:nvSpPr>
          <p:spPr bwMode="auto">
            <a:xfrm>
              <a:off x="-1" y="3175"/>
              <a:ext cx="12191769" cy="6919008"/>
            </a:xfrm>
            <a:custGeom>
              <a:avLst/>
              <a:gdLst>
                <a:gd name="T0" fmla="*/ 60 w 3840"/>
                <a:gd name="T1" fmla="*/ 0 h 2178"/>
                <a:gd name="T2" fmla="*/ 1130 w 3840"/>
                <a:gd name="T3" fmla="*/ 0 h 2178"/>
                <a:gd name="T4" fmla="*/ 1209 w 3840"/>
                <a:gd name="T5" fmla="*/ 90 h 2178"/>
                <a:gd name="T6" fmla="*/ 857 w 3840"/>
                <a:gd name="T7" fmla="*/ 134 h 2178"/>
                <a:gd name="T8" fmla="*/ 3840 w 3840"/>
                <a:gd name="T9" fmla="*/ 1212 h 2178"/>
                <a:gd name="T10" fmla="*/ 1619 w 3840"/>
                <a:gd name="T11" fmla="*/ 1082 h 2178"/>
                <a:gd name="T12" fmla="*/ 1260 w 3840"/>
                <a:gd name="T13" fmla="*/ 923 h 2178"/>
                <a:gd name="T14" fmla="*/ 1092 w 3840"/>
                <a:gd name="T15" fmla="*/ 1169 h 2178"/>
                <a:gd name="T16" fmla="*/ 872 w 3840"/>
                <a:gd name="T17" fmla="*/ 854 h 2178"/>
                <a:gd name="T18" fmla="*/ 917 w 3840"/>
                <a:gd name="T19" fmla="*/ 608 h 2178"/>
                <a:gd name="T20" fmla="*/ 652 w 3840"/>
                <a:gd name="T21" fmla="*/ 254 h 2178"/>
                <a:gd name="T22" fmla="*/ 637 w 3840"/>
                <a:gd name="T23" fmla="*/ 751 h 2178"/>
                <a:gd name="T24" fmla="*/ 719 w 3840"/>
                <a:gd name="T25" fmla="*/ 1247 h 2178"/>
                <a:gd name="T26" fmla="*/ 792 w 3840"/>
                <a:gd name="T27" fmla="*/ 1802 h 2178"/>
                <a:gd name="T28" fmla="*/ 307 w 3840"/>
                <a:gd name="T29" fmla="*/ 2043 h 2178"/>
                <a:gd name="T30" fmla="*/ 311 w 3840"/>
                <a:gd name="T31" fmla="*/ 2161 h 2178"/>
                <a:gd name="T32" fmla="*/ 444 w 3840"/>
                <a:gd name="T33" fmla="*/ 2138 h 2178"/>
                <a:gd name="T34" fmla="*/ 532 w 3840"/>
                <a:gd name="T35" fmla="*/ 2021 h 2178"/>
                <a:gd name="T36" fmla="*/ 850 w 3840"/>
                <a:gd name="T37" fmla="*/ 1864 h 2178"/>
                <a:gd name="T38" fmla="*/ 1356 w 3840"/>
                <a:gd name="T39" fmla="*/ 2161 h 2178"/>
                <a:gd name="T40" fmla="*/ 1208 w 3840"/>
                <a:gd name="T41" fmla="*/ 1941 h 2178"/>
                <a:gd name="T42" fmla="*/ 837 w 3840"/>
                <a:gd name="T43" fmla="*/ 1453 h 2178"/>
                <a:gd name="T44" fmla="*/ 1461 w 3840"/>
                <a:gd name="T45" fmla="*/ 2161 h 2178"/>
                <a:gd name="T46" fmla="*/ 1489 w 3840"/>
                <a:gd name="T47" fmla="*/ 1566 h 2178"/>
                <a:gd name="T48" fmla="*/ 1035 w 3840"/>
                <a:gd name="T49" fmla="*/ 1479 h 2178"/>
                <a:gd name="T50" fmla="*/ 1346 w 3840"/>
                <a:gd name="T51" fmla="*/ 1068 h 2178"/>
                <a:gd name="T52" fmla="*/ 1529 w 3840"/>
                <a:gd name="T53" fmla="*/ 810 h 2178"/>
                <a:gd name="T54" fmla="*/ 1272 w 3840"/>
                <a:gd name="T55" fmla="*/ 1010 h 2178"/>
                <a:gd name="T56" fmla="*/ 1147 w 3840"/>
                <a:gd name="T57" fmla="*/ 858 h 2178"/>
                <a:gd name="T58" fmla="*/ 883 w 3840"/>
                <a:gd name="T59" fmla="*/ 459 h 2178"/>
                <a:gd name="T60" fmla="*/ 780 w 3840"/>
                <a:gd name="T61" fmla="*/ 672 h 2178"/>
                <a:gd name="T62" fmla="*/ 404 w 3840"/>
                <a:gd name="T63" fmla="*/ 499 h 2178"/>
                <a:gd name="T64" fmla="*/ 516 w 3840"/>
                <a:gd name="T65" fmla="*/ 688 h 2178"/>
                <a:gd name="T66" fmla="*/ 769 w 3840"/>
                <a:gd name="T67" fmla="*/ 541 h 2178"/>
                <a:gd name="T68" fmla="*/ 551 w 3840"/>
                <a:gd name="T69" fmla="*/ 1061 h 2178"/>
                <a:gd name="T70" fmla="*/ 675 w 3840"/>
                <a:gd name="T71" fmla="*/ 1129 h 2178"/>
                <a:gd name="T72" fmla="*/ 870 w 3840"/>
                <a:gd name="T73" fmla="*/ 874 h 2178"/>
                <a:gd name="T74" fmla="*/ 383 w 3840"/>
                <a:gd name="T75" fmla="*/ 1923 h 2178"/>
                <a:gd name="T76" fmla="*/ 670 w 3840"/>
                <a:gd name="T77" fmla="*/ 1555 h 2178"/>
                <a:gd name="T78" fmla="*/ 919 w 3840"/>
                <a:gd name="T79" fmla="*/ 1799 h 2178"/>
                <a:gd name="T80" fmla="*/ 941 w 3840"/>
                <a:gd name="T81" fmla="*/ 2041 h 2178"/>
                <a:gd name="T82" fmla="*/ 941 w 3840"/>
                <a:gd name="T83" fmla="*/ 2041 h 2178"/>
                <a:gd name="T84" fmla="*/ 1347 w 3840"/>
                <a:gd name="T85" fmla="*/ 1863 h 2178"/>
                <a:gd name="T86" fmla="*/ 1338 w 3840"/>
                <a:gd name="T87" fmla="*/ 1761 h 2178"/>
                <a:gd name="T88" fmla="*/ 1154 w 3840"/>
                <a:gd name="T89" fmla="*/ 1679 h 2178"/>
                <a:gd name="T90" fmla="*/ 307 w 3840"/>
                <a:gd name="T91" fmla="*/ 115 h 2178"/>
                <a:gd name="T92" fmla="*/ 153 w 3840"/>
                <a:gd name="T93" fmla="*/ 0 h 2178"/>
                <a:gd name="T94" fmla="*/ 51 w 3840"/>
                <a:gd name="T95" fmla="*/ 101 h 2178"/>
                <a:gd name="T96" fmla="*/ 3764 w 3840"/>
                <a:gd name="T97" fmla="*/ 939 h 2178"/>
                <a:gd name="T98" fmla="*/ 3653 w 3840"/>
                <a:gd name="T99" fmla="*/ 1336 h 2178"/>
                <a:gd name="T100" fmla="*/ 3632 w 3840"/>
                <a:gd name="T101" fmla="*/ 1411 h 2178"/>
                <a:gd name="T102" fmla="*/ 3840 w 3840"/>
                <a:gd name="T103" fmla="*/ 1257 h 2178"/>
                <a:gd name="T104" fmla="*/ 3840 w 3840"/>
                <a:gd name="T105" fmla="*/ 1076 h 2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 name="Group 14">
            <a:extLst>
              <a:ext uri="{FF2B5EF4-FFF2-40B4-BE49-F238E27FC236}">
                <a16:creationId xmlns:a16="http://schemas.microsoft.com/office/drawing/2014/main" id="{F97B151D-5EF8-8754-7934-83DE934DE3A8}"/>
              </a:ext>
            </a:extLst>
          </p:cNvPr>
          <p:cNvGrpSpPr>
            <a:grpSpLocks/>
          </p:cNvGrpSpPr>
          <p:nvPr/>
        </p:nvGrpSpPr>
        <p:grpSpPr bwMode="auto">
          <a:xfrm>
            <a:off x="7319963" y="468313"/>
            <a:ext cx="4875212" cy="5922962"/>
            <a:chOff x="7320300" y="467784"/>
            <a:chExt cx="4875213" cy="5922963"/>
          </a:xfrm>
        </p:grpSpPr>
        <p:sp>
          <p:nvSpPr>
            <p:cNvPr id="9" name="Freeform 206">
              <a:extLst>
                <a:ext uri="{FF2B5EF4-FFF2-40B4-BE49-F238E27FC236}">
                  <a16:creationId xmlns:a16="http://schemas.microsoft.com/office/drawing/2014/main" id="{0E923021-5C1B-B617-217D-4CF3E2844798}"/>
                </a:ext>
              </a:extLst>
            </p:cNvPr>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10" name="Freeform 211">
              <a:extLst>
                <a:ext uri="{FF2B5EF4-FFF2-40B4-BE49-F238E27FC236}">
                  <a16:creationId xmlns:a16="http://schemas.microsoft.com/office/drawing/2014/main" id="{B397D109-95EF-88C4-98A5-4A0130080217}"/>
                </a:ext>
              </a:extLst>
            </p:cNvPr>
            <p:cNvSpPr>
              <a:spLocks/>
            </p:cNvSpPr>
            <p:nvPr/>
          </p:nvSpPr>
          <p:spPr bwMode="auto">
            <a:xfrm>
              <a:off x="7505469" y="661988"/>
              <a:ext cx="4686300" cy="5543550"/>
            </a:xfrm>
            <a:custGeom>
              <a:avLst/>
              <a:gdLst>
                <a:gd name="T0" fmla="*/ 79 w 2952"/>
                <a:gd name="T1" fmla="*/ 0 h 3492"/>
                <a:gd name="T2" fmla="*/ 2952 w 2952"/>
                <a:gd name="T3" fmla="*/ 0 h 3492"/>
                <a:gd name="T4" fmla="*/ 2952 w 2952"/>
                <a:gd name="T5" fmla="*/ 25 h 3492"/>
                <a:gd name="T6" fmla="*/ 79 w 2952"/>
                <a:gd name="T7" fmla="*/ 25 h 3492"/>
                <a:gd name="T8" fmla="*/ 62 w 2952"/>
                <a:gd name="T9" fmla="*/ 27 h 3492"/>
                <a:gd name="T10" fmla="*/ 48 w 2952"/>
                <a:gd name="T11" fmla="*/ 35 h 3492"/>
                <a:gd name="T12" fmla="*/ 35 w 2952"/>
                <a:gd name="T13" fmla="*/ 47 h 3492"/>
                <a:gd name="T14" fmla="*/ 26 w 2952"/>
                <a:gd name="T15" fmla="*/ 63 h 3492"/>
                <a:gd name="T16" fmla="*/ 24 w 2952"/>
                <a:gd name="T17" fmla="*/ 80 h 3492"/>
                <a:gd name="T18" fmla="*/ 24 w 2952"/>
                <a:gd name="T19" fmla="*/ 3411 h 3492"/>
                <a:gd name="T20" fmla="*/ 26 w 2952"/>
                <a:gd name="T21" fmla="*/ 3429 h 3492"/>
                <a:gd name="T22" fmla="*/ 35 w 2952"/>
                <a:gd name="T23" fmla="*/ 3444 h 3492"/>
                <a:gd name="T24" fmla="*/ 48 w 2952"/>
                <a:gd name="T25" fmla="*/ 3457 h 3492"/>
                <a:gd name="T26" fmla="*/ 62 w 2952"/>
                <a:gd name="T27" fmla="*/ 3466 h 3492"/>
                <a:gd name="T28" fmla="*/ 79 w 2952"/>
                <a:gd name="T29" fmla="*/ 3468 h 3492"/>
                <a:gd name="T30" fmla="*/ 2951 w 2952"/>
                <a:gd name="T31" fmla="*/ 3468 h 3492"/>
                <a:gd name="T32" fmla="*/ 2951 w 2952"/>
                <a:gd name="T33" fmla="*/ 3492 h 3492"/>
                <a:gd name="T34" fmla="*/ 79 w 2952"/>
                <a:gd name="T35" fmla="*/ 3492 h 3492"/>
                <a:gd name="T36" fmla="*/ 59 w 2952"/>
                <a:gd name="T37" fmla="*/ 3489 h 3492"/>
                <a:gd name="T38" fmla="*/ 40 w 2952"/>
                <a:gd name="T39" fmla="*/ 3481 h 3492"/>
                <a:gd name="T40" fmla="*/ 23 w 2952"/>
                <a:gd name="T41" fmla="*/ 3469 h 3492"/>
                <a:gd name="T42" fmla="*/ 11 w 2952"/>
                <a:gd name="T43" fmla="*/ 3452 h 3492"/>
                <a:gd name="T44" fmla="*/ 3 w 2952"/>
                <a:gd name="T45" fmla="*/ 3433 h 3492"/>
                <a:gd name="T46" fmla="*/ 0 w 2952"/>
                <a:gd name="T47" fmla="*/ 3411 h 3492"/>
                <a:gd name="T48" fmla="*/ 0 w 2952"/>
                <a:gd name="T49" fmla="*/ 80 h 3492"/>
                <a:gd name="T50" fmla="*/ 3 w 2952"/>
                <a:gd name="T51" fmla="*/ 60 h 3492"/>
                <a:gd name="T52" fmla="*/ 11 w 2952"/>
                <a:gd name="T53" fmla="*/ 41 h 3492"/>
                <a:gd name="T54" fmla="*/ 23 w 2952"/>
                <a:gd name="T55" fmla="*/ 24 h 3492"/>
                <a:gd name="T56" fmla="*/ 40 w 2952"/>
                <a:gd name="T57" fmla="*/ 11 h 3492"/>
                <a:gd name="T58" fmla="*/ 59 w 2952"/>
                <a:gd name="T59" fmla="*/ 4 h 3492"/>
                <a:gd name="T60" fmla="*/ 79 w 2952"/>
                <a:gd name="T61" fmla="*/ 0 h 3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US"/>
            </a:p>
          </p:txBody>
        </p:sp>
        <p:cxnSp>
          <p:nvCxnSpPr>
            <p:cNvPr id="11" name="Straight Connector 10">
              <a:extLst>
                <a:ext uri="{FF2B5EF4-FFF2-40B4-BE49-F238E27FC236}">
                  <a16:creationId xmlns:a16="http://schemas.microsoft.com/office/drawing/2014/main" id="{564128DB-0A9A-2D08-4CD9-8E83DD5A4C0E}"/>
                </a:ext>
              </a:extLst>
            </p:cNvPr>
            <p:cNvCxnSpPr/>
            <p:nvPr/>
          </p:nvCxnSpPr>
          <p:spPr>
            <a:xfrm>
              <a:off x="8014037" y="4628622"/>
              <a:ext cx="69373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2" name="Date Placeholder 3">
            <a:extLst>
              <a:ext uri="{FF2B5EF4-FFF2-40B4-BE49-F238E27FC236}">
                <a16:creationId xmlns:a16="http://schemas.microsoft.com/office/drawing/2014/main" id="{0EC08C79-FA24-CD73-74F2-B27CE78856B5}"/>
              </a:ext>
            </a:extLst>
          </p:cNvPr>
          <p:cNvSpPr>
            <a:spLocks noGrp="1"/>
          </p:cNvSpPr>
          <p:nvPr>
            <p:ph type="dt" sz="half" idx="10"/>
          </p:nvPr>
        </p:nvSpPr>
        <p:spPr>
          <a:xfrm>
            <a:off x="8972550" y="6442075"/>
            <a:ext cx="2743200" cy="365125"/>
          </a:xfrm>
        </p:spPr>
        <p:txBody>
          <a:bodyPr/>
          <a:lstStyle>
            <a:lvl1pPr>
              <a:defRPr/>
            </a:lvl1pPr>
          </a:lstStyle>
          <a:p>
            <a:pPr>
              <a:defRPr/>
            </a:pPr>
            <a:fld id="{8B3BAC96-FD03-440E-978C-E6F6D940726C}" type="datetimeFigureOut">
              <a:rPr lang="en-US"/>
              <a:pPr>
                <a:defRPr/>
              </a:pPr>
              <a:t>8/13/2023</a:t>
            </a:fld>
            <a:endParaRPr lang="en-US"/>
          </a:p>
        </p:txBody>
      </p:sp>
      <p:sp>
        <p:nvSpPr>
          <p:cNvPr id="13" name="Footer Placeholder 4">
            <a:extLst>
              <a:ext uri="{FF2B5EF4-FFF2-40B4-BE49-F238E27FC236}">
                <a16:creationId xmlns:a16="http://schemas.microsoft.com/office/drawing/2014/main" id="{16EDBD7F-0E63-2D86-2CEB-841B9A0FD6AA}"/>
              </a:ext>
            </a:extLst>
          </p:cNvPr>
          <p:cNvSpPr>
            <a:spLocks noGrp="1"/>
          </p:cNvSpPr>
          <p:nvPr>
            <p:ph type="ftr" sz="quarter" idx="11"/>
          </p:nvPr>
        </p:nvSpPr>
        <p:spPr>
          <a:xfrm>
            <a:off x="4032250" y="6442075"/>
            <a:ext cx="4114800" cy="365125"/>
          </a:xfrm>
        </p:spPr>
        <p:txBody>
          <a:bodyPr/>
          <a:lstStyle>
            <a:lvl1pPr algn="ctr">
              <a:defRPr/>
            </a:lvl1pPr>
          </a:lstStyle>
          <a:p>
            <a:pPr>
              <a:defRPr/>
            </a:pPr>
            <a:endParaRPr lang="en-US"/>
          </a:p>
        </p:txBody>
      </p:sp>
      <p:sp>
        <p:nvSpPr>
          <p:cNvPr id="14" name="Slide Number Placeholder 5">
            <a:extLst>
              <a:ext uri="{FF2B5EF4-FFF2-40B4-BE49-F238E27FC236}">
                <a16:creationId xmlns:a16="http://schemas.microsoft.com/office/drawing/2014/main" id="{EC9BD5AE-AAF3-ECEA-A727-0FB2D02FC415}"/>
              </a:ext>
            </a:extLst>
          </p:cNvPr>
          <p:cNvSpPr>
            <a:spLocks noGrp="1"/>
          </p:cNvSpPr>
          <p:nvPr>
            <p:ph type="sldNum" sz="quarter" idx="12"/>
          </p:nvPr>
        </p:nvSpPr>
        <p:spPr>
          <a:xfrm>
            <a:off x="466725" y="6442075"/>
            <a:ext cx="2754313" cy="365125"/>
          </a:xfrm>
        </p:spPr>
        <p:txBody>
          <a:bodyPr anchor="ctr"/>
          <a:lstStyle>
            <a:lvl1pPr algn="l">
              <a:defRPr sz="1200" smtClean="0"/>
            </a:lvl1pPr>
          </a:lstStyle>
          <a:p>
            <a:pPr>
              <a:defRPr/>
            </a:pPr>
            <a:fld id="{6BBF8E57-7D92-48B8-A3DC-164563AD2466}" type="slidenum">
              <a:rPr lang="en-US"/>
              <a:pPr>
                <a:defRPr/>
              </a:pPr>
              <a:t>‹#›</a:t>
            </a:fld>
            <a:endParaRPr lang="en-US"/>
          </a:p>
        </p:txBody>
      </p:sp>
    </p:spTree>
    <p:extLst>
      <p:ext uri="{BB962C8B-B14F-4D97-AF65-F5344CB8AC3E}">
        <p14:creationId xmlns:p14="http://schemas.microsoft.com/office/powerpoint/2010/main" val="3900077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D6949F-BF54-6C09-293D-907C8D09EDBC}"/>
              </a:ext>
            </a:extLst>
          </p:cNvPr>
          <p:cNvSpPr>
            <a:spLocks noGrp="1"/>
          </p:cNvSpPr>
          <p:nvPr>
            <p:ph type="dt" sz="half" idx="10"/>
          </p:nvPr>
        </p:nvSpPr>
        <p:spPr/>
        <p:txBody>
          <a:bodyPr/>
          <a:lstStyle>
            <a:lvl1pPr>
              <a:defRPr/>
            </a:lvl1pPr>
          </a:lstStyle>
          <a:p>
            <a:pPr>
              <a:defRPr/>
            </a:pPr>
            <a:fld id="{784BAE7F-AFDF-4D3F-B270-A4DEAF154C3F}" type="datetimeFigureOut">
              <a:rPr lang="en-US"/>
              <a:pPr>
                <a:defRPr/>
              </a:pPr>
              <a:t>8/13/2023</a:t>
            </a:fld>
            <a:endParaRPr lang="en-US"/>
          </a:p>
        </p:txBody>
      </p:sp>
      <p:sp>
        <p:nvSpPr>
          <p:cNvPr id="5" name="Footer Placeholder 4">
            <a:extLst>
              <a:ext uri="{FF2B5EF4-FFF2-40B4-BE49-F238E27FC236}">
                <a16:creationId xmlns:a16="http://schemas.microsoft.com/office/drawing/2014/main" id="{C580AA4B-869A-8050-97E4-618EAABD348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4E9C5B0-3210-1AB2-34F7-74929AA7A540}"/>
              </a:ext>
            </a:extLst>
          </p:cNvPr>
          <p:cNvSpPr>
            <a:spLocks noGrp="1"/>
          </p:cNvSpPr>
          <p:nvPr>
            <p:ph type="sldNum" sz="quarter" idx="12"/>
          </p:nvPr>
        </p:nvSpPr>
        <p:spPr/>
        <p:txBody>
          <a:bodyPr/>
          <a:lstStyle>
            <a:lvl1pPr>
              <a:defRPr/>
            </a:lvl1pPr>
          </a:lstStyle>
          <a:p>
            <a:pPr>
              <a:defRPr/>
            </a:pPr>
            <a:fld id="{060133CB-3E37-4F24-8483-AE95E7225240}" type="slidenum">
              <a:rPr lang="en-US"/>
              <a:pPr>
                <a:defRPr/>
              </a:pPr>
              <a:t>‹#›</a:t>
            </a:fld>
            <a:endParaRPr lang="en-US"/>
          </a:p>
        </p:txBody>
      </p:sp>
    </p:spTree>
    <p:extLst>
      <p:ext uri="{BB962C8B-B14F-4D97-AF65-F5344CB8AC3E}">
        <p14:creationId xmlns:p14="http://schemas.microsoft.com/office/powerpoint/2010/main" val="2677501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7E06AF8E-5C6E-53F8-2A7F-2DD7814E2DB5}"/>
              </a:ext>
            </a:extLst>
          </p:cNvPr>
          <p:cNvSpPr>
            <a:spLocks noEditPoints="1"/>
          </p:cNvSpPr>
          <p:nvPr/>
        </p:nvSpPr>
        <p:spPr bwMode="auto">
          <a:xfrm>
            <a:off x="0" y="4763"/>
            <a:ext cx="377983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cxnSp>
        <p:nvCxnSpPr>
          <p:cNvPr id="5" name="Straight Connector 4" title="Rule Line">
            <a:extLst>
              <a:ext uri="{FF2B5EF4-FFF2-40B4-BE49-F238E27FC236}">
                <a16:creationId xmlns:a16="http://schemas.microsoft.com/office/drawing/2014/main" id="{A478EDC1-F44F-D4B3-FD91-C3ACE0896AA9}"/>
              </a:ext>
            </a:extLst>
          </p:cNvPr>
          <p:cNvCxnSpPr/>
          <p:nvPr/>
        </p:nvCxnSpPr>
        <p:spPr>
          <a:xfrm>
            <a:off x="9112250" y="571500"/>
            <a:ext cx="0" cy="5275263"/>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a:extLst>
              <a:ext uri="{FF2B5EF4-FFF2-40B4-BE49-F238E27FC236}">
                <a16:creationId xmlns:a16="http://schemas.microsoft.com/office/drawing/2014/main" id="{DA852466-3FD6-CE3D-D9D1-3A6D4ABA8A7C}"/>
              </a:ext>
            </a:extLst>
          </p:cNvPr>
          <p:cNvSpPr>
            <a:spLocks noGrp="1"/>
          </p:cNvSpPr>
          <p:nvPr>
            <p:ph type="dt" sz="half" idx="10"/>
          </p:nvPr>
        </p:nvSpPr>
        <p:spPr>
          <a:xfrm>
            <a:off x="9277350" y="6296025"/>
            <a:ext cx="2506663" cy="365125"/>
          </a:xfrm>
        </p:spPr>
        <p:txBody>
          <a:bodyPr/>
          <a:lstStyle>
            <a:lvl1pPr>
              <a:defRPr/>
            </a:lvl1pPr>
          </a:lstStyle>
          <a:p>
            <a:pPr>
              <a:defRPr/>
            </a:pPr>
            <a:fld id="{DC6B14C6-E814-46FF-A2F7-A464CCD276F7}" type="datetimeFigureOut">
              <a:rPr lang="en-US"/>
              <a:pPr>
                <a:defRPr/>
              </a:pPr>
              <a:t>8/13/2023</a:t>
            </a:fld>
            <a:endParaRPr lang="en-US"/>
          </a:p>
        </p:txBody>
      </p:sp>
      <p:sp>
        <p:nvSpPr>
          <p:cNvPr id="7" name="Footer Placeholder 4">
            <a:extLst>
              <a:ext uri="{FF2B5EF4-FFF2-40B4-BE49-F238E27FC236}">
                <a16:creationId xmlns:a16="http://schemas.microsoft.com/office/drawing/2014/main" id="{27740342-E9C4-B55C-7FAC-9F1BCB9BE062}"/>
              </a:ext>
            </a:extLst>
          </p:cNvPr>
          <p:cNvSpPr>
            <a:spLocks noGrp="1"/>
          </p:cNvSpPr>
          <p:nvPr>
            <p:ph type="ftr" sz="quarter" idx="11"/>
          </p:nvPr>
        </p:nvSpPr>
        <p:spPr>
          <a:xfrm>
            <a:off x="2933700" y="6296025"/>
            <a:ext cx="5959475" cy="365125"/>
          </a:xfrm>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57C0261C-9F24-D1D0-A0F0-60145D9956FB}"/>
              </a:ext>
            </a:extLst>
          </p:cNvPr>
          <p:cNvSpPr>
            <a:spLocks noGrp="1"/>
          </p:cNvSpPr>
          <p:nvPr>
            <p:ph type="sldNum" sz="quarter" idx="12"/>
          </p:nvPr>
        </p:nvSpPr>
        <p:spPr>
          <a:xfrm rot="5400000">
            <a:off x="8734425" y="2852738"/>
            <a:ext cx="5383213" cy="604837"/>
          </a:xfrm>
        </p:spPr>
        <p:txBody>
          <a:bodyPr/>
          <a:lstStyle>
            <a:lvl1pPr algn="l">
              <a:defRPr smtClean="0"/>
            </a:lvl1pPr>
          </a:lstStyle>
          <a:p>
            <a:pPr>
              <a:defRPr/>
            </a:pPr>
            <a:fld id="{D3036858-5852-46F6-AE1D-86EB56324079}" type="slidenum">
              <a:rPr lang="en-US"/>
              <a:pPr>
                <a:defRPr/>
              </a:pPr>
              <a:t>‹#›</a:t>
            </a:fld>
            <a:endParaRPr lang="en-US"/>
          </a:p>
        </p:txBody>
      </p:sp>
    </p:spTree>
    <p:extLst>
      <p:ext uri="{BB962C8B-B14F-4D97-AF65-F5344CB8AC3E}">
        <p14:creationId xmlns:p14="http://schemas.microsoft.com/office/powerpoint/2010/main" val="392012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A7BBB93-A22D-8E84-05EA-8A8245F60F10}"/>
              </a:ext>
            </a:extLst>
          </p:cNvPr>
          <p:cNvSpPr>
            <a:spLocks noGrp="1"/>
          </p:cNvSpPr>
          <p:nvPr>
            <p:ph type="dt" sz="half" idx="10"/>
          </p:nvPr>
        </p:nvSpPr>
        <p:spPr/>
        <p:txBody>
          <a:bodyPr/>
          <a:lstStyle>
            <a:lvl1pPr>
              <a:defRPr/>
            </a:lvl1pPr>
          </a:lstStyle>
          <a:p>
            <a:pPr>
              <a:defRPr/>
            </a:pPr>
            <a:fld id="{16E5AA77-222A-4297-A21A-47457F3B3AD9}" type="datetimeFigureOut">
              <a:rPr lang="en-US"/>
              <a:pPr>
                <a:defRPr/>
              </a:pPr>
              <a:t>8/13/2023</a:t>
            </a:fld>
            <a:endParaRPr lang="en-US"/>
          </a:p>
        </p:txBody>
      </p:sp>
      <p:sp>
        <p:nvSpPr>
          <p:cNvPr id="5" name="Footer Placeholder 4">
            <a:extLst>
              <a:ext uri="{FF2B5EF4-FFF2-40B4-BE49-F238E27FC236}">
                <a16:creationId xmlns:a16="http://schemas.microsoft.com/office/drawing/2014/main" id="{2B9A83F2-9F0E-D8D5-5C43-F9046A733E7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01E3173-283C-7FAE-91B5-724FC19C698C}"/>
              </a:ext>
            </a:extLst>
          </p:cNvPr>
          <p:cNvSpPr>
            <a:spLocks noGrp="1"/>
          </p:cNvSpPr>
          <p:nvPr>
            <p:ph type="sldNum" sz="quarter" idx="12"/>
          </p:nvPr>
        </p:nvSpPr>
        <p:spPr/>
        <p:txBody>
          <a:bodyPr/>
          <a:lstStyle>
            <a:lvl1pPr>
              <a:defRPr/>
            </a:lvl1pPr>
          </a:lstStyle>
          <a:p>
            <a:pPr>
              <a:defRPr/>
            </a:pPr>
            <a:fld id="{DAA0D7C1-B4CC-4393-A967-2A3D72FB6EC2}" type="slidenum">
              <a:rPr lang="en-US"/>
              <a:pPr>
                <a:defRPr/>
              </a:pPr>
              <a:t>‹#›</a:t>
            </a:fld>
            <a:endParaRPr lang="en-US"/>
          </a:p>
        </p:txBody>
      </p:sp>
    </p:spTree>
    <p:extLst>
      <p:ext uri="{BB962C8B-B14F-4D97-AF65-F5344CB8AC3E}">
        <p14:creationId xmlns:p14="http://schemas.microsoft.com/office/powerpoint/2010/main" val="895178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052BA840-5CC2-32DC-F886-BA3E54E25BDF}"/>
              </a:ext>
            </a:extLst>
          </p:cNvPr>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5" name="Group 11">
            <a:extLst>
              <a:ext uri="{FF2B5EF4-FFF2-40B4-BE49-F238E27FC236}">
                <a16:creationId xmlns:a16="http://schemas.microsoft.com/office/drawing/2014/main" id="{06901449-8BF5-F652-C605-00220F89C2D9}"/>
              </a:ext>
            </a:extLst>
          </p:cNvPr>
          <p:cNvGrpSpPr>
            <a:grpSpLocks/>
          </p:cNvGrpSpPr>
          <p:nvPr/>
        </p:nvGrpSpPr>
        <p:grpSpPr bwMode="auto">
          <a:xfrm>
            <a:off x="2452688" y="1262063"/>
            <a:ext cx="7286625" cy="4333875"/>
            <a:chOff x="2452688" y="1262063"/>
            <a:chExt cx="7286625" cy="4333875"/>
          </a:xfrm>
        </p:grpSpPr>
        <p:sp>
          <p:nvSpPr>
            <p:cNvPr id="6" name="Freeform 159">
              <a:extLst>
                <a:ext uri="{FF2B5EF4-FFF2-40B4-BE49-F238E27FC236}">
                  <a16:creationId xmlns:a16="http://schemas.microsoft.com/office/drawing/2014/main" id="{C16749CC-0834-9CA6-8E89-3CE7249E0B73}"/>
                </a:ext>
              </a:extLst>
            </p:cNvPr>
            <p:cNvSpPr>
              <a:spLocks/>
            </p:cNvSpPr>
            <p:nvPr/>
          </p:nvSpPr>
          <p:spPr bwMode="auto">
            <a:xfrm>
              <a:off x="2452688" y="1262063"/>
              <a:ext cx="7286625" cy="4333875"/>
            </a:xfrm>
            <a:custGeom>
              <a:avLst/>
              <a:gdLst>
                <a:gd name="T0" fmla="*/ 200 w 4590"/>
                <a:gd name="T1" fmla="*/ 0 h 2730"/>
                <a:gd name="T2" fmla="*/ 4390 w 4590"/>
                <a:gd name="T3" fmla="*/ 0 h 2730"/>
                <a:gd name="T4" fmla="*/ 4430 w 4590"/>
                <a:gd name="T5" fmla="*/ 4 h 2730"/>
                <a:gd name="T6" fmla="*/ 4468 w 4590"/>
                <a:gd name="T7" fmla="*/ 15 h 2730"/>
                <a:gd name="T8" fmla="*/ 4501 w 4590"/>
                <a:gd name="T9" fmla="*/ 33 h 2730"/>
                <a:gd name="T10" fmla="*/ 4532 w 4590"/>
                <a:gd name="T11" fmla="*/ 59 h 2730"/>
                <a:gd name="T12" fmla="*/ 4555 w 4590"/>
                <a:gd name="T13" fmla="*/ 88 h 2730"/>
                <a:gd name="T14" fmla="*/ 4575 w 4590"/>
                <a:gd name="T15" fmla="*/ 123 h 2730"/>
                <a:gd name="T16" fmla="*/ 4586 w 4590"/>
                <a:gd name="T17" fmla="*/ 160 h 2730"/>
                <a:gd name="T18" fmla="*/ 4590 w 4590"/>
                <a:gd name="T19" fmla="*/ 201 h 2730"/>
                <a:gd name="T20" fmla="*/ 4590 w 4590"/>
                <a:gd name="T21" fmla="*/ 2529 h 2730"/>
                <a:gd name="T22" fmla="*/ 4586 w 4590"/>
                <a:gd name="T23" fmla="*/ 2570 h 2730"/>
                <a:gd name="T24" fmla="*/ 4575 w 4590"/>
                <a:gd name="T25" fmla="*/ 2607 h 2730"/>
                <a:gd name="T26" fmla="*/ 4555 w 4590"/>
                <a:gd name="T27" fmla="*/ 2642 h 2730"/>
                <a:gd name="T28" fmla="*/ 4532 w 4590"/>
                <a:gd name="T29" fmla="*/ 2672 h 2730"/>
                <a:gd name="T30" fmla="*/ 4501 w 4590"/>
                <a:gd name="T31" fmla="*/ 2697 h 2730"/>
                <a:gd name="T32" fmla="*/ 4468 w 4590"/>
                <a:gd name="T33" fmla="*/ 2715 h 2730"/>
                <a:gd name="T34" fmla="*/ 4430 w 4590"/>
                <a:gd name="T35" fmla="*/ 2726 h 2730"/>
                <a:gd name="T36" fmla="*/ 4390 w 4590"/>
                <a:gd name="T37" fmla="*/ 2730 h 2730"/>
                <a:gd name="T38" fmla="*/ 200 w 4590"/>
                <a:gd name="T39" fmla="*/ 2730 h 2730"/>
                <a:gd name="T40" fmla="*/ 160 w 4590"/>
                <a:gd name="T41" fmla="*/ 2726 h 2730"/>
                <a:gd name="T42" fmla="*/ 122 w 4590"/>
                <a:gd name="T43" fmla="*/ 2715 h 2730"/>
                <a:gd name="T44" fmla="*/ 89 w 4590"/>
                <a:gd name="T45" fmla="*/ 2697 h 2730"/>
                <a:gd name="T46" fmla="*/ 58 w 4590"/>
                <a:gd name="T47" fmla="*/ 2672 h 2730"/>
                <a:gd name="T48" fmla="*/ 35 w 4590"/>
                <a:gd name="T49" fmla="*/ 2642 h 2730"/>
                <a:gd name="T50" fmla="*/ 15 w 4590"/>
                <a:gd name="T51" fmla="*/ 2607 h 2730"/>
                <a:gd name="T52" fmla="*/ 4 w 4590"/>
                <a:gd name="T53" fmla="*/ 2570 h 2730"/>
                <a:gd name="T54" fmla="*/ 0 w 4590"/>
                <a:gd name="T55" fmla="*/ 2529 h 2730"/>
                <a:gd name="T56" fmla="*/ 0 w 4590"/>
                <a:gd name="T57" fmla="*/ 201 h 2730"/>
                <a:gd name="T58" fmla="*/ 4 w 4590"/>
                <a:gd name="T59" fmla="*/ 160 h 2730"/>
                <a:gd name="T60" fmla="*/ 15 w 4590"/>
                <a:gd name="T61" fmla="*/ 123 h 2730"/>
                <a:gd name="T62" fmla="*/ 35 w 4590"/>
                <a:gd name="T63" fmla="*/ 88 h 2730"/>
                <a:gd name="T64" fmla="*/ 58 w 4590"/>
                <a:gd name="T65" fmla="*/ 59 h 2730"/>
                <a:gd name="T66" fmla="*/ 89 w 4590"/>
                <a:gd name="T67" fmla="*/ 33 h 2730"/>
                <a:gd name="T68" fmla="*/ 122 w 4590"/>
                <a:gd name="T69" fmla="*/ 15 h 2730"/>
                <a:gd name="T70" fmla="*/ 160 w 4590"/>
                <a:gd name="T71" fmla="*/ 4 h 2730"/>
                <a:gd name="T72" fmla="*/ 200 w 4590"/>
                <a:gd name="T73" fmla="*/ 0 h 2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US"/>
            </a:p>
          </p:txBody>
        </p:sp>
        <p:sp>
          <p:nvSpPr>
            <p:cNvPr id="7" name="Freeform 164">
              <a:extLst>
                <a:ext uri="{FF2B5EF4-FFF2-40B4-BE49-F238E27FC236}">
                  <a16:creationId xmlns:a16="http://schemas.microsoft.com/office/drawing/2014/main" id="{82030F91-5B70-1704-214F-60867406E45D}"/>
                </a:ext>
              </a:extLst>
            </p:cNvPr>
            <p:cNvSpPr>
              <a:spLocks noEditPoints="1"/>
            </p:cNvSpPr>
            <p:nvPr/>
          </p:nvSpPr>
          <p:spPr bwMode="auto">
            <a:xfrm>
              <a:off x="2643188" y="1452563"/>
              <a:ext cx="6905625" cy="3952875"/>
            </a:xfrm>
            <a:custGeom>
              <a:avLst/>
              <a:gdLst>
                <a:gd name="T0" fmla="*/ 80 w 4350"/>
                <a:gd name="T1" fmla="*/ 28 h 2490"/>
                <a:gd name="T2" fmla="*/ 63 w 4350"/>
                <a:gd name="T3" fmla="*/ 30 h 2490"/>
                <a:gd name="T4" fmla="*/ 50 w 4350"/>
                <a:gd name="T5" fmla="*/ 38 h 2490"/>
                <a:gd name="T6" fmla="*/ 38 w 4350"/>
                <a:gd name="T7" fmla="*/ 49 h 2490"/>
                <a:gd name="T8" fmla="*/ 30 w 4350"/>
                <a:gd name="T9" fmla="*/ 63 h 2490"/>
                <a:gd name="T10" fmla="*/ 28 w 4350"/>
                <a:gd name="T11" fmla="*/ 79 h 2490"/>
                <a:gd name="T12" fmla="*/ 28 w 4350"/>
                <a:gd name="T13" fmla="*/ 2411 h 2490"/>
                <a:gd name="T14" fmla="*/ 30 w 4350"/>
                <a:gd name="T15" fmla="*/ 2427 h 2490"/>
                <a:gd name="T16" fmla="*/ 38 w 4350"/>
                <a:gd name="T17" fmla="*/ 2441 h 2490"/>
                <a:gd name="T18" fmla="*/ 50 w 4350"/>
                <a:gd name="T19" fmla="*/ 2452 h 2490"/>
                <a:gd name="T20" fmla="*/ 63 w 4350"/>
                <a:gd name="T21" fmla="*/ 2460 h 2490"/>
                <a:gd name="T22" fmla="*/ 80 w 4350"/>
                <a:gd name="T23" fmla="*/ 2462 h 2490"/>
                <a:gd name="T24" fmla="*/ 4270 w 4350"/>
                <a:gd name="T25" fmla="*/ 2462 h 2490"/>
                <a:gd name="T26" fmla="*/ 4287 w 4350"/>
                <a:gd name="T27" fmla="*/ 2460 h 2490"/>
                <a:gd name="T28" fmla="*/ 4300 w 4350"/>
                <a:gd name="T29" fmla="*/ 2452 h 2490"/>
                <a:gd name="T30" fmla="*/ 4312 w 4350"/>
                <a:gd name="T31" fmla="*/ 2441 h 2490"/>
                <a:gd name="T32" fmla="*/ 4320 w 4350"/>
                <a:gd name="T33" fmla="*/ 2427 h 2490"/>
                <a:gd name="T34" fmla="*/ 4322 w 4350"/>
                <a:gd name="T35" fmla="*/ 2411 h 2490"/>
                <a:gd name="T36" fmla="*/ 4322 w 4350"/>
                <a:gd name="T37" fmla="*/ 79 h 2490"/>
                <a:gd name="T38" fmla="*/ 4320 w 4350"/>
                <a:gd name="T39" fmla="*/ 63 h 2490"/>
                <a:gd name="T40" fmla="*/ 4312 w 4350"/>
                <a:gd name="T41" fmla="*/ 49 h 2490"/>
                <a:gd name="T42" fmla="*/ 4300 w 4350"/>
                <a:gd name="T43" fmla="*/ 38 h 2490"/>
                <a:gd name="T44" fmla="*/ 4287 w 4350"/>
                <a:gd name="T45" fmla="*/ 30 h 2490"/>
                <a:gd name="T46" fmla="*/ 4270 w 4350"/>
                <a:gd name="T47" fmla="*/ 28 h 2490"/>
                <a:gd name="T48" fmla="*/ 80 w 4350"/>
                <a:gd name="T49" fmla="*/ 28 h 2490"/>
                <a:gd name="T50" fmla="*/ 80 w 4350"/>
                <a:gd name="T51" fmla="*/ 0 h 2490"/>
                <a:gd name="T52" fmla="*/ 4270 w 4350"/>
                <a:gd name="T53" fmla="*/ 0 h 2490"/>
                <a:gd name="T54" fmla="*/ 4295 w 4350"/>
                <a:gd name="T55" fmla="*/ 4 h 2490"/>
                <a:gd name="T56" fmla="*/ 4317 w 4350"/>
                <a:gd name="T57" fmla="*/ 16 h 2490"/>
                <a:gd name="T58" fmla="*/ 4334 w 4350"/>
                <a:gd name="T59" fmla="*/ 33 h 2490"/>
                <a:gd name="T60" fmla="*/ 4346 w 4350"/>
                <a:gd name="T61" fmla="*/ 54 h 2490"/>
                <a:gd name="T62" fmla="*/ 4350 w 4350"/>
                <a:gd name="T63" fmla="*/ 79 h 2490"/>
                <a:gd name="T64" fmla="*/ 4350 w 4350"/>
                <a:gd name="T65" fmla="*/ 2411 h 2490"/>
                <a:gd name="T66" fmla="*/ 4346 w 4350"/>
                <a:gd name="T67" fmla="*/ 2436 h 2490"/>
                <a:gd name="T68" fmla="*/ 4334 w 4350"/>
                <a:gd name="T69" fmla="*/ 2457 h 2490"/>
                <a:gd name="T70" fmla="*/ 4317 w 4350"/>
                <a:gd name="T71" fmla="*/ 2474 h 2490"/>
                <a:gd name="T72" fmla="*/ 4295 w 4350"/>
                <a:gd name="T73" fmla="*/ 2486 h 2490"/>
                <a:gd name="T74" fmla="*/ 4270 w 4350"/>
                <a:gd name="T75" fmla="*/ 2490 h 2490"/>
                <a:gd name="T76" fmla="*/ 80 w 4350"/>
                <a:gd name="T77" fmla="*/ 2490 h 2490"/>
                <a:gd name="T78" fmla="*/ 55 w 4350"/>
                <a:gd name="T79" fmla="*/ 2486 h 2490"/>
                <a:gd name="T80" fmla="*/ 33 w 4350"/>
                <a:gd name="T81" fmla="*/ 2474 h 2490"/>
                <a:gd name="T82" fmla="*/ 16 w 4350"/>
                <a:gd name="T83" fmla="*/ 2457 h 2490"/>
                <a:gd name="T84" fmla="*/ 4 w 4350"/>
                <a:gd name="T85" fmla="*/ 2436 h 2490"/>
                <a:gd name="T86" fmla="*/ 0 w 4350"/>
                <a:gd name="T87" fmla="*/ 2411 h 2490"/>
                <a:gd name="T88" fmla="*/ 0 w 4350"/>
                <a:gd name="T89" fmla="*/ 79 h 2490"/>
                <a:gd name="T90" fmla="*/ 4 w 4350"/>
                <a:gd name="T91" fmla="*/ 54 h 2490"/>
                <a:gd name="T92" fmla="*/ 16 w 4350"/>
                <a:gd name="T93" fmla="*/ 33 h 2490"/>
                <a:gd name="T94" fmla="*/ 33 w 4350"/>
                <a:gd name="T95" fmla="*/ 16 h 2490"/>
                <a:gd name="T96" fmla="*/ 55 w 4350"/>
                <a:gd name="T97" fmla="*/ 4 h 2490"/>
                <a:gd name="T98" fmla="*/ 80 w 4350"/>
                <a:gd name="T99" fmla="*/ 0 h 2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US"/>
            </a:p>
          </p:txBody>
        </p:sp>
        <p:cxnSp>
          <p:nvCxnSpPr>
            <p:cNvPr id="8" name="Straight Connector 7">
              <a:extLst>
                <a:ext uri="{FF2B5EF4-FFF2-40B4-BE49-F238E27FC236}">
                  <a16:creationId xmlns:a16="http://schemas.microsoft.com/office/drawing/2014/main" id="{B3B2941B-1105-D399-86B1-D1024FE700A9}"/>
                </a:ext>
              </a:extLst>
            </p:cNvPr>
            <p:cNvCxnSpPr/>
            <p:nvPr/>
          </p:nvCxnSpPr>
          <p:spPr>
            <a:xfrm>
              <a:off x="5410200" y="3862388"/>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3162301" y="1830579"/>
            <a:ext cx="5859724" cy="1841715"/>
          </a:xfrm>
        </p:spPr>
        <p:txBody>
          <a:bodyPr>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3">
            <a:extLst>
              <a:ext uri="{FF2B5EF4-FFF2-40B4-BE49-F238E27FC236}">
                <a16:creationId xmlns:a16="http://schemas.microsoft.com/office/drawing/2014/main" id="{05398F4C-1C9B-B6B9-A33A-3EC117D760C3}"/>
              </a:ext>
            </a:extLst>
          </p:cNvPr>
          <p:cNvSpPr>
            <a:spLocks noGrp="1"/>
          </p:cNvSpPr>
          <p:nvPr>
            <p:ph type="dt" sz="half" idx="10"/>
          </p:nvPr>
        </p:nvSpPr>
        <p:spPr>
          <a:xfrm>
            <a:off x="8985250" y="6296025"/>
            <a:ext cx="2743200" cy="365125"/>
          </a:xfrm>
        </p:spPr>
        <p:txBody>
          <a:bodyPr/>
          <a:lstStyle>
            <a:lvl1pPr>
              <a:defRPr smtClean="0">
                <a:solidFill>
                  <a:schemeClr val="bg2"/>
                </a:solidFill>
              </a:defRPr>
            </a:lvl1pPr>
          </a:lstStyle>
          <a:p>
            <a:pPr>
              <a:defRPr/>
            </a:pPr>
            <a:fld id="{D291D321-D42D-4B9C-B9A4-15E39C134FB8}" type="datetimeFigureOut">
              <a:rPr lang="en-US"/>
              <a:pPr>
                <a:defRPr/>
              </a:pPr>
              <a:t>8/13/2023</a:t>
            </a:fld>
            <a:endParaRPr lang="en-US"/>
          </a:p>
        </p:txBody>
      </p:sp>
      <p:sp>
        <p:nvSpPr>
          <p:cNvPr id="10" name="Footer Placeholder 4">
            <a:extLst>
              <a:ext uri="{FF2B5EF4-FFF2-40B4-BE49-F238E27FC236}">
                <a16:creationId xmlns:a16="http://schemas.microsoft.com/office/drawing/2014/main" id="{95CBB6D2-4C31-6ECE-EB16-744828502A61}"/>
              </a:ext>
            </a:extLst>
          </p:cNvPr>
          <p:cNvSpPr>
            <a:spLocks noGrp="1"/>
          </p:cNvSpPr>
          <p:nvPr>
            <p:ph type="ftr" sz="quarter" idx="11"/>
          </p:nvPr>
        </p:nvSpPr>
        <p:spPr>
          <a:xfrm>
            <a:off x="4040188" y="6296025"/>
            <a:ext cx="4114800" cy="365125"/>
          </a:xfrm>
        </p:spPr>
        <p:txBody>
          <a:bodyPr/>
          <a:lstStyle>
            <a:lvl1pPr algn="ctr">
              <a:defRPr>
                <a:solidFill>
                  <a:schemeClr val="bg2"/>
                </a:solidFill>
              </a:defRPr>
            </a:lvl1pPr>
          </a:lstStyle>
          <a:p>
            <a:pPr>
              <a:defRPr/>
            </a:pPr>
            <a:endParaRPr lang="en-US"/>
          </a:p>
        </p:txBody>
      </p:sp>
      <p:sp>
        <p:nvSpPr>
          <p:cNvPr id="11" name="Slide Number Placeholder 5">
            <a:extLst>
              <a:ext uri="{FF2B5EF4-FFF2-40B4-BE49-F238E27FC236}">
                <a16:creationId xmlns:a16="http://schemas.microsoft.com/office/drawing/2014/main" id="{33739948-A373-3AC6-AE85-BBF425B9077C}"/>
              </a:ext>
            </a:extLst>
          </p:cNvPr>
          <p:cNvSpPr>
            <a:spLocks noGrp="1"/>
          </p:cNvSpPr>
          <p:nvPr>
            <p:ph type="sldNum" sz="quarter" idx="12"/>
          </p:nvPr>
        </p:nvSpPr>
        <p:spPr>
          <a:xfrm>
            <a:off x="463550" y="6296025"/>
            <a:ext cx="2781300" cy="365125"/>
          </a:xfrm>
        </p:spPr>
        <p:txBody>
          <a:bodyPr anchor="ctr"/>
          <a:lstStyle>
            <a:lvl1pPr algn="l">
              <a:defRPr sz="1200" smtClean="0">
                <a:solidFill>
                  <a:schemeClr val="bg2"/>
                </a:solidFill>
              </a:defRPr>
            </a:lvl1pPr>
          </a:lstStyle>
          <a:p>
            <a:pPr>
              <a:defRPr/>
            </a:pPr>
            <a:fld id="{BC2EC4D5-3519-4DAA-B5AE-0A5774DF9E4E}" type="slidenum">
              <a:rPr lang="en-US"/>
              <a:pPr>
                <a:defRPr/>
              </a:pPr>
              <a:t>‹#›</a:t>
            </a:fld>
            <a:endParaRPr lang="en-US"/>
          </a:p>
        </p:txBody>
      </p:sp>
    </p:spTree>
    <p:extLst>
      <p:ext uri="{BB962C8B-B14F-4D97-AF65-F5344CB8AC3E}">
        <p14:creationId xmlns:p14="http://schemas.microsoft.com/office/powerpoint/2010/main" val="652564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FCD39EF3-1313-603B-B5F5-7B364C30B67C}"/>
              </a:ext>
            </a:extLst>
          </p:cNvPr>
          <p:cNvSpPr>
            <a:spLocks noGrp="1"/>
          </p:cNvSpPr>
          <p:nvPr>
            <p:ph type="dt" sz="half" idx="10"/>
          </p:nvPr>
        </p:nvSpPr>
        <p:spPr/>
        <p:txBody>
          <a:bodyPr/>
          <a:lstStyle>
            <a:lvl1pPr>
              <a:defRPr/>
            </a:lvl1pPr>
          </a:lstStyle>
          <a:p>
            <a:pPr>
              <a:defRPr/>
            </a:pPr>
            <a:fld id="{42B17394-BD97-41D3-A75D-7956863576EF}" type="datetimeFigureOut">
              <a:rPr lang="en-US"/>
              <a:pPr>
                <a:defRPr/>
              </a:pPr>
              <a:t>8/13/2023</a:t>
            </a:fld>
            <a:endParaRPr lang="en-US"/>
          </a:p>
        </p:txBody>
      </p:sp>
      <p:sp>
        <p:nvSpPr>
          <p:cNvPr id="6" name="Footer Placeholder 4">
            <a:extLst>
              <a:ext uri="{FF2B5EF4-FFF2-40B4-BE49-F238E27FC236}">
                <a16:creationId xmlns:a16="http://schemas.microsoft.com/office/drawing/2014/main" id="{AD1FE991-DBC2-ABC4-8325-97C968B83DD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61FFB77-448F-E657-7081-2F954A6AF336}"/>
              </a:ext>
            </a:extLst>
          </p:cNvPr>
          <p:cNvSpPr>
            <a:spLocks noGrp="1"/>
          </p:cNvSpPr>
          <p:nvPr>
            <p:ph type="sldNum" sz="quarter" idx="12"/>
          </p:nvPr>
        </p:nvSpPr>
        <p:spPr/>
        <p:txBody>
          <a:bodyPr/>
          <a:lstStyle>
            <a:lvl1pPr>
              <a:defRPr/>
            </a:lvl1pPr>
          </a:lstStyle>
          <a:p>
            <a:pPr>
              <a:defRPr/>
            </a:pPr>
            <a:fld id="{28B54BB1-7FC7-4E0A-A1AA-46A55957D32A}" type="slidenum">
              <a:rPr lang="en-US"/>
              <a:pPr>
                <a:defRPr/>
              </a:pPr>
              <a:t>‹#›</a:t>
            </a:fld>
            <a:endParaRPr lang="en-US"/>
          </a:p>
        </p:txBody>
      </p:sp>
    </p:spTree>
    <p:extLst>
      <p:ext uri="{BB962C8B-B14F-4D97-AF65-F5344CB8AC3E}">
        <p14:creationId xmlns:p14="http://schemas.microsoft.com/office/powerpoint/2010/main" val="2436491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E15DEF3C-4693-0290-3F11-6B3D53FF55DB}"/>
              </a:ext>
            </a:extLst>
          </p:cNvPr>
          <p:cNvSpPr>
            <a:spLocks noGrp="1"/>
          </p:cNvSpPr>
          <p:nvPr>
            <p:ph type="dt" sz="half" idx="10"/>
          </p:nvPr>
        </p:nvSpPr>
        <p:spPr/>
        <p:txBody>
          <a:bodyPr/>
          <a:lstStyle>
            <a:lvl1pPr>
              <a:defRPr/>
            </a:lvl1pPr>
          </a:lstStyle>
          <a:p>
            <a:pPr>
              <a:defRPr/>
            </a:pPr>
            <a:fld id="{1A822FE4-2B3D-4B7D-9625-8298D0807088}" type="datetimeFigureOut">
              <a:rPr lang="en-US"/>
              <a:pPr>
                <a:defRPr/>
              </a:pPr>
              <a:t>8/13/2023</a:t>
            </a:fld>
            <a:endParaRPr lang="en-US"/>
          </a:p>
        </p:txBody>
      </p:sp>
      <p:sp>
        <p:nvSpPr>
          <p:cNvPr id="8" name="Footer Placeholder 4">
            <a:extLst>
              <a:ext uri="{FF2B5EF4-FFF2-40B4-BE49-F238E27FC236}">
                <a16:creationId xmlns:a16="http://schemas.microsoft.com/office/drawing/2014/main" id="{B0DDF0D5-1E80-E578-EC57-3BA77052FFC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1698CEC-454A-EED2-3C52-D62037CDF196}"/>
              </a:ext>
            </a:extLst>
          </p:cNvPr>
          <p:cNvSpPr>
            <a:spLocks noGrp="1"/>
          </p:cNvSpPr>
          <p:nvPr>
            <p:ph type="sldNum" sz="quarter" idx="12"/>
          </p:nvPr>
        </p:nvSpPr>
        <p:spPr/>
        <p:txBody>
          <a:bodyPr/>
          <a:lstStyle>
            <a:lvl1pPr>
              <a:defRPr/>
            </a:lvl1pPr>
          </a:lstStyle>
          <a:p>
            <a:pPr>
              <a:defRPr/>
            </a:pPr>
            <a:fld id="{D17D7975-20E2-44A6-8A84-C436DD57C3C1}" type="slidenum">
              <a:rPr lang="en-US"/>
              <a:pPr>
                <a:defRPr/>
              </a:pPr>
              <a:t>‹#›</a:t>
            </a:fld>
            <a:endParaRPr lang="en-US"/>
          </a:p>
        </p:txBody>
      </p:sp>
    </p:spTree>
    <p:extLst>
      <p:ext uri="{BB962C8B-B14F-4D97-AF65-F5344CB8AC3E}">
        <p14:creationId xmlns:p14="http://schemas.microsoft.com/office/powerpoint/2010/main" val="1841111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AEF9505E-F19E-B447-6B29-D7140D83E40C}"/>
              </a:ext>
            </a:extLst>
          </p:cNvPr>
          <p:cNvSpPr>
            <a:spLocks noGrp="1"/>
          </p:cNvSpPr>
          <p:nvPr>
            <p:ph type="dt" sz="half" idx="10"/>
          </p:nvPr>
        </p:nvSpPr>
        <p:spPr/>
        <p:txBody>
          <a:bodyPr/>
          <a:lstStyle>
            <a:lvl1pPr>
              <a:defRPr/>
            </a:lvl1pPr>
          </a:lstStyle>
          <a:p>
            <a:pPr>
              <a:defRPr/>
            </a:pPr>
            <a:fld id="{75C9AB7A-15B4-412B-BF0C-105BAB2BBFA0}" type="datetimeFigureOut">
              <a:rPr lang="en-US"/>
              <a:pPr>
                <a:defRPr/>
              </a:pPr>
              <a:t>8/13/2023</a:t>
            </a:fld>
            <a:endParaRPr lang="en-US"/>
          </a:p>
        </p:txBody>
      </p:sp>
      <p:sp>
        <p:nvSpPr>
          <p:cNvPr id="4" name="Footer Placeholder 4">
            <a:extLst>
              <a:ext uri="{FF2B5EF4-FFF2-40B4-BE49-F238E27FC236}">
                <a16:creationId xmlns:a16="http://schemas.microsoft.com/office/drawing/2014/main" id="{0B5D0C6E-F40F-B043-4266-79B38CA96E5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9A69DCBF-F4B8-0188-3376-A035CD63D3A5}"/>
              </a:ext>
            </a:extLst>
          </p:cNvPr>
          <p:cNvSpPr>
            <a:spLocks noGrp="1"/>
          </p:cNvSpPr>
          <p:nvPr>
            <p:ph type="sldNum" sz="quarter" idx="12"/>
          </p:nvPr>
        </p:nvSpPr>
        <p:spPr/>
        <p:txBody>
          <a:bodyPr/>
          <a:lstStyle>
            <a:lvl1pPr>
              <a:defRPr/>
            </a:lvl1pPr>
          </a:lstStyle>
          <a:p>
            <a:pPr>
              <a:defRPr/>
            </a:pPr>
            <a:fld id="{0A05A28A-3973-445D-A06D-1CB2B14EE759}" type="slidenum">
              <a:rPr lang="en-US"/>
              <a:pPr>
                <a:defRPr/>
              </a:pPr>
              <a:t>‹#›</a:t>
            </a:fld>
            <a:endParaRPr lang="en-US"/>
          </a:p>
        </p:txBody>
      </p:sp>
    </p:spTree>
    <p:extLst>
      <p:ext uri="{BB962C8B-B14F-4D97-AF65-F5344CB8AC3E}">
        <p14:creationId xmlns:p14="http://schemas.microsoft.com/office/powerpoint/2010/main" val="2232502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5">
            <a:extLst>
              <a:ext uri="{FF2B5EF4-FFF2-40B4-BE49-F238E27FC236}">
                <a16:creationId xmlns:a16="http://schemas.microsoft.com/office/drawing/2014/main" id="{A966638E-0A39-6D8C-57B0-6697A97C637E}"/>
              </a:ext>
            </a:extLst>
          </p:cNvPr>
          <p:cNvSpPr>
            <a:spLocks noEditPoints="1"/>
          </p:cNvSpPr>
          <p:nvPr/>
        </p:nvSpPr>
        <p:spPr bwMode="auto">
          <a:xfrm>
            <a:off x="0" y="4763"/>
            <a:ext cx="377983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3" name="Date Placeholder 1">
            <a:extLst>
              <a:ext uri="{FF2B5EF4-FFF2-40B4-BE49-F238E27FC236}">
                <a16:creationId xmlns:a16="http://schemas.microsoft.com/office/drawing/2014/main" id="{FEFDB94F-776B-BAB7-69B7-D8A583DA9B95}"/>
              </a:ext>
            </a:extLst>
          </p:cNvPr>
          <p:cNvSpPr>
            <a:spLocks noGrp="1"/>
          </p:cNvSpPr>
          <p:nvPr>
            <p:ph type="dt" sz="half" idx="10"/>
          </p:nvPr>
        </p:nvSpPr>
        <p:spPr/>
        <p:txBody>
          <a:bodyPr/>
          <a:lstStyle>
            <a:lvl1pPr>
              <a:defRPr/>
            </a:lvl1pPr>
          </a:lstStyle>
          <a:p>
            <a:pPr>
              <a:defRPr/>
            </a:pPr>
            <a:fld id="{E5E4298B-97FA-40CD-9506-1DF8D9BEC87E}" type="datetimeFigureOut">
              <a:rPr lang="en-US"/>
              <a:pPr>
                <a:defRPr/>
              </a:pPr>
              <a:t>8/13/2023</a:t>
            </a:fld>
            <a:endParaRPr lang="en-US"/>
          </a:p>
        </p:txBody>
      </p:sp>
      <p:sp>
        <p:nvSpPr>
          <p:cNvPr id="4" name="Footer Placeholder 2">
            <a:extLst>
              <a:ext uri="{FF2B5EF4-FFF2-40B4-BE49-F238E27FC236}">
                <a16:creationId xmlns:a16="http://schemas.microsoft.com/office/drawing/2014/main" id="{1A8D047E-E883-20A5-DC20-BC0626FE7FD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CD1F9A64-E134-541D-0078-D002402F9272}"/>
              </a:ext>
            </a:extLst>
          </p:cNvPr>
          <p:cNvSpPr>
            <a:spLocks noGrp="1"/>
          </p:cNvSpPr>
          <p:nvPr>
            <p:ph type="sldNum" sz="quarter" idx="12"/>
          </p:nvPr>
        </p:nvSpPr>
        <p:spPr/>
        <p:txBody>
          <a:bodyPr/>
          <a:lstStyle>
            <a:lvl1pPr>
              <a:defRPr/>
            </a:lvl1pPr>
          </a:lstStyle>
          <a:p>
            <a:pPr>
              <a:defRPr/>
            </a:pPr>
            <a:fld id="{192F030E-1C82-4064-88A8-BDA87978D863}" type="slidenum">
              <a:rPr lang="en-US"/>
              <a:pPr>
                <a:defRPr/>
              </a:pPr>
              <a:t>‹#›</a:t>
            </a:fld>
            <a:endParaRPr lang="en-US"/>
          </a:p>
        </p:txBody>
      </p:sp>
    </p:spTree>
    <p:extLst>
      <p:ext uri="{BB962C8B-B14F-4D97-AF65-F5344CB8AC3E}">
        <p14:creationId xmlns:p14="http://schemas.microsoft.com/office/powerpoint/2010/main" val="3327432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5">
            <a:extLst>
              <a:ext uri="{FF2B5EF4-FFF2-40B4-BE49-F238E27FC236}">
                <a16:creationId xmlns:a16="http://schemas.microsoft.com/office/drawing/2014/main" id="{BE671A7A-AEDD-355D-385A-53EBE4564C0A}"/>
              </a:ext>
            </a:extLst>
          </p:cNvPr>
          <p:cNvSpPr>
            <a:spLocks noEditPoints="1"/>
          </p:cNvSpPr>
          <p:nvPr/>
        </p:nvSpPr>
        <p:spPr bwMode="auto">
          <a:xfrm>
            <a:off x="8412163" y="0"/>
            <a:ext cx="3779837"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Date Placeholder 4">
            <a:extLst>
              <a:ext uri="{FF2B5EF4-FFF2-40B4-BE49-F238E27FC236}">
                <a16:creationId xmlns:a16="http://schemas.microsoft.com/office/drawing/2014/main" id="{2A3774F5-A0F8-9D95-9E31-4F3F991C4061}"/>
              </a:ext>
            </a:extLst>
          </p:cNvPr>
          <p:cNvSpPr>
            <a:spLocks noGrp="1"/>
          </p:cNvSpPr>
          <p:nvPr>
            <p:ph type="dt" sz="half" idx="10"/>
          </p:nvPr>
        </p:nvSpPr>
        <p:spPr>
          <a:xfrm>
            <a:off x="8477250" y="6286500"/>
            <a:ext cx="3227388" cy="365125"/>
          </a:xfrm>
        </p:spPr>
        <p:txBody>
          <a:bodyPr/>
          <a:lstStyle>
            <a:lvl1pPr algn="l">
              <a:defRPr smtClean="0"/>
            </a:lvl1pPr>
          </a:lstStyle>
          <a:p>
            <a:pPr>
              <a:defRPr/>
            </a:pPr>
            <a:fld id="{0E86CEF0-1D9E-49CD-AE8D-D28C95F4CFE0}" type="datetimeFigureOut">
              <a:rPr lang="en-US"/>
              <a:pPr>
                <a:defRPr/>
              </a:pPr>
              <a:t>8/13/2023</a:t>
            </a:fld>
            <a:endParaRPr lang="en-US"/>
          </a:p>
        </p:txBody>
      </p:sp>
      <p:sp>
        <p:nvSpPr>
          <p:cNvPr id="7" name="Footer Placeholder 5">
            <a:extLst>
              <a:ext uri="{FF2B5EF4-FFF2-40B4-BE49-F238E27FC236}">
                <a16:creationId xmlns:a16="http://schemas.microsoft.com/office/drawing/2014/main" id="{ADDC4EF8-20D8-AADC-FD81-D8C05F6D0B70}"/>
              </a:ext>
            </a:extLst>
          </p:cNvPr>
          <p:cNvSpPr>
            <a:spLocks noGrp="1"/>
          </p:cNvSpPr>
          <p:nvPr>
            <p:ph type="ftr" sz="quarter" idx="11"/>
          </p:nvPr>
        </p:nvSpPr>
        <p:spPr>
          <a:xfrm>
            <a:off x="487363" y="6286500"/>
            <a:ext cx="7597775" cy="365125"/>
          </a:xfrm>
        </p:spPr>
        <p:txBody>
          <a:bodyPr/>
          <a:lstStyle>
            <a:lvl1pPr algn="l">
              <a:defRPr/>
            </a:lvl1pPr>
          </a:lstStyle>
          <a:p>
            <a:pPr>
              <a:defRPr/>
            </a:pPr>
            <a:endParaRPr lang="en-US"/>
          </a:p>
        </p:txBody>
      </p:sp>
      <p:sp>
        <p:nvSpPr>
          <p:cNvPr id="8" name="Slide Number Placeholder 6">
            <a:extLst>
              <a:ext uri="{FF2B5EF4-FFF2-40B4-BE49-F238E27FC236}">
                <a16:creationId xmlns:a16="http://schemas.microsoft.com/office/drawing/2014/main" id="{31BBBF74-D8B6-60C0-F34F-335E3CE71B74}"/>
              </a:ext>
            </a:extLst>
          </p:cNvPr>
          <p:cNvSpPr>
            <a:spLocks noGrp="1"/>
          </p:cNvSpPr>
          <p:nvPr>
            <p:ph type="sldNum" sz="quarter" idx="12"/>
          </p:nvPr>
        </p:nvSpPr>
        <p:spPr>
          <a:xfrm>
            <a:off x="8477250" y="373063"/>
            <a:ext cx="3227388" cy="817562"/>
          </a:xfrm>
        </p:spPr>
        <p:txBody>
          <a:bodyPr anchor="t"/>
          <a:lstStyle>
            <a:lvl1pPr algn="l">
              <a:defRPr sz="4400" smtClean="0"/>
            </a:lvl1pPr>
          </a:lstStyle>
          <a:p>
            <a:pPr>
              <a:defRPr/>
            </a:pPr>
            <a:fld id="{13925068-509A-4146-B051-B3F0D0BC1E35}" type="slidenum">
              <a:rPr lang="en-US"/>
              <a:pPr>
                <a:defRPr/>
              </a:pPr>
              <a:t>‹#›</a:t>
            </a:fld>
            <a:endParaRPr lang="en-US"/>
          </a:p>
        </p:txBody>
      </p:sp>
    </p:spTree>
    <p:extLst>
      <p:ext uri="{BB962C8B-B14F-4D97-AF65-F5344CB8AC3E}">
        <p14:creationId xmlns:p14="http://schemas.microsoft.com/office/powerpoint/2010/main" val="3218060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5">
            <a:extLst>
              <a:ext uri="{FF2B5EF4-FFF2-40B4-BE49-F238E27FC236}">
                <a16:creationId xmlns:a16="http://schemas.microsoft.com/office/drawing/2014/main" id="{75A43B02-B3E6-648A-498B-831156503244}"/>
              </a:ext>
            </a:extLst>
          </p:cNvPr>
          <p:cNvSpPr>
            <a:spLocks noEditPoints="1"/>
          </p:cNvSpPr>
          <p:nvPr/>
        </p:nvSpPr>
        <p:spPr bwMode="auto">
          <a:xfrm>
            <a:off x="8412163" y="0"/>
            <a:ext cx="3779837"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Date Placeholder 4">
            <a:extLst>
              <a:ext uri="{FF2B5EF4-FFF2-40B4-BE49-F238E27FC236}">
                <a16:creationId xmlns:a16="http://schemas.microsoft.com/office/drawing/2014/main" id="{7B8A0BAA-FB0C-E8C6-8B90-C318683C91CC}"/>
              </a:ext>
            </a:extLst>
          </p:cNvPr>
          <p:cNvSpPr>
            <a:spLocks noGrp="1"/>
          </p:cNvSpPr>
          <p:nvPr>
            <p:ph type="dt" sz="half" idx="10"/>
          </p:nvPr>
        </p:nvSpPr>
        <p:spPr>
          <a:xfrm>
            <a:off x="8477250" y="6291263"/>
            <a:ext cx="3227388" cy="365125"/>
          </a:xfrm>
        </p:spPr>
        <p:txBody>
          <a:bodyPr/>
          <a:lstStyle>
            <a:lvl1pPr algn="l">
              <a:defRPr smtClean="0"/>
            </a:lvl1pPr>
          </a:lstStyle>
          <a:p>
            <a:pPr>
              <a:defRPr/>
            </a:pPr>
            <a:fld id="{83F6719D-F86A-4F19-8E33-C3A2DDC6F6E0}" type="datetimeFigureOut">
              <a:rPr lang="en-US"/>
              <a:pPr>
                <a:defRPr/>
              </a:pPr>
              <a:t>8/13/2023</a:t>
            </a:fld>
            <a:endParaRPr lang="en-US"/>
          </a:p>
        </p:txBody>
      </p:sp>
      <p:sp>
        <p:nvSpPr>
          <p:cNvPr id="7" name="Footer Placeholder 5">
            <a:extLst>
              <a:ext uri="{FF2B5EF4-FFF2-40B4-BE49-F238E27FC236}">
                <a16:creationId xmlns:a16="http://schemas.microsoft.com/office/drawing/2014/main" id="{0E8F8B2F-9669-140A-95F4-FDB86CD41F6F}"/>
              </a:ext>
            </a:extLst>
          </p:cNvPr>
          <p:cNvSpPr>
            <a:spLocks noGrp="1"/>
          </p:cNvSpPr>
          <p:nvPr>
            <p:ph type="ftr" sz="quarter" idx="11"/>
          </p:nvPr>
        </p:nvSpPr>
        <p:spPr>
          <a:xfrm>
            <a:off x="487363" y="6291263"/>
            <a:ext cx="7599362" cy="365125"/>
          </a:xfrm>
        </p:spPr>
        <p:txBody>
          <a:bodyPr/>
          <a:lstStyle>
            <a:lvl1pPr algn="l">
              <a:defRPr/>
            </a:lvl1pPr>
          </a:lstStyle>
          <a:p>
            <a:pPr>
              <a:defRPr/>
            </a:pPr>
            <a:endParaRPr lang="en-US"/>
          </a:p>
        </p:txBody>
      </p:sp>
      <p:sp>
        <p:nvSpPr>
          <p:cNvPr id="8" name="Slide Number Placeholder 6">
            <a:extLst>
              <a:ext uri="{FF2B5EF4-FFF2-40B4-BE49-F238E27FC236}">
                <a16:creationId xmlns:a16="http://schemas.microsoft.com/office/drawing/2014/main" id="{97FAB07C-1102-CBC7-A7F3-B3868D3BAFDA}"/>
              </a:ext>
            </a:extLst>
          </p:cNvPr>
          <p:cNvSpPr>
            <a:spLocks noGrp="1"/>
          </p:cNvSpPr>
          <p:nvPr>
            <p:ph type="sldNum" sz="quarter" idx="12"/>
          </p:nvPr>
        </p:nvSpPr>
        <p:spPr>
          <a:xfrm>
            <a:off x="8477250" y="373063"/>
            <a:ext cx="3227388" cy="817562"/>
          </a:xfrm>
        </p:spPr>
        <p:txBody>
          <a:bodyPr anchor="t"/>
          <a:lstStyle>
            <a:lvl1pPr algn="l">
              <a:defRPr sz="4400" smtClean="0"/>
            </a:lvl1pPr>
          </a:lstStyle>
          <a:p>
            <a:pPr>
              <a:defRPr/>
            </a:pPr>
            <a:fld id="{06EBD0F1-8193-4E55-9A3D-3069BB0D86A1}" type="slidenum">
              <a:rPr lang="en-US"/>
              <a:pPr>
                <a:defRPr/>
              </a:pPr>
              <a:t>‹#›</a:t>
            </a:fld>
            <a:endParaRPr lang="en-US"/>
          </a:p>
        </p:txBody>
      </p:sp>
    </p:spTree>
    <p:extLst>
      <p:ext uri="{BB962C8B-B14F-4D97-AF65-F5344CB8AC3E}">
        <p14:creationId xmlns:p14="http://schemas.microsoft.com/office/powerpoint/2010/main" val="4195251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9F5F7"/>
            </a:gs>
            <a:gs pos="74001">
              <a:srgbClr val="CAA5B5"/>
            </a:gs>
            <a:gs pos="83000">
              <a:srgbClr val="CAA5B5"/>
            </a:gs>
            <a:gs pos="100000">
              <a:srgbClr val="DBC3CE"/>
            </a:gs>
          </a:gsLst>
          <a:lin ang="5400000" scaled="1"/>
        </a:gra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8EA29F2-8656-5452-5D88-B222113C6627}"/>
              </a:ext>
            </a:extLst>
          </p:cNvPr>
          <p:cNvSpPr>
            <a:spLocks noGrp="1" noChangeArrowheads="1"/>
          </p:cNvSpPr>
          <p:nvPr>
            <p:ph type="title"/>
          </p:nvPr>
        </p:nvSpPr>
        <p:spPr bwMode="auto">
          <a:xfrm>
            <a:off x="2806700" y="568325"/>
            <a:ext cx="8897938" cy="156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57CE85B-9E81-0091-DDBF-0C74DC84F3B8}"/>
              </a:ext>
            </a:extLst>
          </p:cNvPr>
          <p:cNvSpPr>
            <a:spLocks noGrp="1" noChangeArrowheads="1"/>
          </p:cNvSpPr>
          <p:nvPr>
            <p:ph type="body" idx="1"/>
          </p:nvPr>
        </p:nvSpPr>
        <p:spPr bwMode="auto">
          <a:xfrm>
            <a:off x="2933700" y="2438400"/>
            <a:ext cx="8770938" cy="365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0ADA491-F92C-F8F8-1880-A884F332A492}"/>
              </a:ext>
            </a:extLst>
          </p:cNvPr>
          <p:cNvSpPr>
            <a:spLocks noGrp="1"/>
          </p:cNvSpPr>
          <p:nvPr>
            <p:ph type="dt" sz="half" idx="2"/>
          </p:nvPr>
        </p:nvSpPr>
        <p:spPr>
          <a:xfrm>
            <a:off x="8961438" y="6296025"/>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baseline="0" smtClean="0">
                <a:solidFill>
                  <a:schemeClr val="tx2">
                    <a:lumMod val="75000"/>
                    <a:lumOff val="25000"/>
                  </a:schemeClr>
                </a:solidFill>
                <a:latin typeface="+mj-lt"/>
              </a:defRPr>
            </a:lvl1pPr>
          </a:lstStyle>
          <a:p>
            <a:pPr>
              <a:defRPr/>
            </a:pPr>
            <a:fld id="{9F548A2B-F701-4856-8EC2-0E45240943C9}" type="datetimeFigureOut">
              <a:rPr lang="en-US"/>
              <a:pPr>
                <a:defRPr/>
              </a:pPr>
              <a:t>8/13/2023</a:t>
            </a:fld>
            <a:endParaRPr lang="en-US"/>
          </a:p>
        </p:txBody>
      </p:sp>
      <p:sp>
        <p:nvSpPr>
          <p:cNvPr id="5" name="Footer Placeholder 4">
            <a:extLst>
              <a:ext uri="{FF2B5EF4-FFF2-40B4-BE49-F238E27FC236}">
                <a16:creationId xmlns:a16="http://schemas.microsoft.com/office/drawing/2014/main" id="{75495FC3-6131-5B4F-6A33-C1E71DCDB025}"/>
              </a:ext>
            </a:extLst>
          </p:cNvPr>
          <p:cNvSpPr>
            <a:spLocks noGrp="1"/>
          </p:cNvSpPr>
          <p:nvPr>
            <p:ph type="ftr" sz="quarter" idx="3"/>
          </p:nvPr>
        </p:nvSpPr>
        <p:spPr>
          <a:xfrm>
            <a:off x="2933700" y="6296025"/>
            <a:ext cx="5667375" cy="365125"/>
          </a:xfrm>
          <a:prstGeom prst="rect">
            <a:avLst/>
          </a:prstGeom>
        </p:spPr>
        <p:txBody>
          <a:bodyPr vert="horz" lIns="91440" tIns="45720" rIns="91440" bIns="45720" rtlCol="0" anchor="ctr"/>
          <a:lstStyle>
            <a:lvl1pPr algn="l" eaLnBrk="1" fontAlgn="auto" hangingPunct="1">
              <a:spcBef>
                <a:spcPts val="0"/>
              </a:spcBef>
              <a:spcAft>
                <a:spcPts val="0"/>
              </a:spcAft>
              <a:defRPr sz="1200" baseline="0">
                <a:solidFill>
                  <a:schemeClr val="tx2">
                    <a:lumMod val="75000"/>
                    <a:lumOff val="25000"/>
                  </a:schemeClr>
                </a:solidFill>
                <a:latin typeface="+mj-lt"/>
              </a:defRPr>
            </a:lvl1pPr>
          </a:lstStyle>
          <a:p>
            <a:pPr>
              <a:defRPr/>
            </a:pPr>
            <a:endParaRPr lang="en-US"/>
          </a:p>
        </p:txBody>
      </p:sp>
      <p:sp>
        <p:nvSpPr>
          <p:cNvPr id="6" name="Slide Number Placeholder 5">
            <a:extLst>
              <a:ext uri="{FF2B5EF4-FFF2-40B4-BE49-F238E27FC236}">
                <a16:creationId xmlns:a16="http://schemas.microsoft.com/office/drawing/2014/main" id="{A913F7B3-B40D-4D45-EFF6-89C3037354BB}"/>
              </a:ext>
            </a:extLst>
          </p:cNvPr>
          <p:cNvSpPr>
            <a:spLocks noGrp="1"/>
          </p:cNvSpPr>
          <p:nvPr>
            <p:ph type="sldNum" sz="quarter" idx="4"/>
          </p:nvPr>
        </p:nvSpPr>
        <p:spPr>
          <a:xfrm>
            <a:off x="512763" y="723900"/>
            <a:ext cx="1884362" cy="603250"/>
          </a:xfrm>
          <a:prstGeom prst="rect">
            <a:avLst/>
          </a:prstGeom>
        </p:spPr>
        <p:txBody>
          <a:bodyPr vert="horz" lIns="91440" tIns="45720" rIns="91440" bIns="45720" rtlCol="0" anchor="b"/>
          <a:lstStyle>
            <a:lvl1pPr algn="r" eaLnBrk="1" fontAlgn="auto" hangingPunct="1">
              <a:spcBef>
                <a:spcPts val="0"/>
              </a:spcBef>
              <a:spcAft>
                <a:spcPts val="0"/>
              </a:spcAft>
              <a:defRPr sz="4400" baseline="0" smtClean="0">
                <a:solidFill>
                  <a:schemeClr val="tx2">
                    <a:lumMod val="75000"/>
                    <a:lumOff val="25000"/>
                  </a:schemeClr>
                </a:solidFill>
                <a:latin typeface="+mj-lt"/>
              </a:defRPr>
            </a:lvl1pPr>
          </a:lstStyle>
          <a:p>
            <a:pPr>
              <a:defRPr/>
            </a:pPr>
            <a:fld id="{63CE87BB-945B-4651-8D34-311B322F926B}" type="slidenum">
              <a:rPr lang="en-US"/>
              <a:pPr>
                <a:defRPr/>
              </a:pPr>
              <a:t>‹#›</a:t>
            </a:fld>
            <a:endParaRPr lang="en-US"/>
          </a:p>
        </p:txBody>
      </p:sp>
      <p:cxnSp>
        <p:nvCxnSpPr>
          <p:cNvPr id="9" name="Straight Connector 8" title="Rule Line">
            <a:extLst>
              <a:ext uri="{FF2B5EF4-FFF2-40B4-BE49-F238E27FC236}">
                <a16:creationId xmlns:a16="http://schemas.microsoft.com/office/drawing/2014/main" id="{313015C1-9FB0-2817-FBCA-409A4348E223}"/>
              </a:ext>
            </a:extLst>
          </p:cNvPr>
          <p:cNvCxnSpPr/>
          <p:nvPr/>
        </p:nvCxnSpPr>
        <p:spPr>
          <a:xfrm>
            <a:off x="2933700" y="2176463"/>
            <a:ext cx="877093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a:extLst>
              <a:ext uri="{FF2B5EF4-FFF2-40B4-BE49-F238E27FC236}">
                <a16:creationId xmlns:a16="http://schemas.microsoft.com/office/drawing/2014/main" id="{2CD142D8-ABB4-1129-2973-0789BD1D5583}"/>
              </a:ext>
            </a:extLst>
          </p:cNvPr>
          <p:cNvSpPr>
            <a:spLocks noEditPoints="1"/>
          </p:cNvSpPr>
          <p:nvPr/>
        </p:nvSpPr>
        <p:spPr bwMode="auto">
          <a:xfrm>
            <a:off x="0" y="4763"/>
            <a:ext cx="377983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cSld>
  <p:clrMap bg1="lt1" tx1="dk1" bg2="lt2" tx2="dk2" accent1="accent1" accent2="accent2" accent3="accent3" accent4="accent4" accent5="accent5" accent6="accent6" hlink="hlink" folHlink="folHlink"/>
  <p:sldLayoutIdLst>
    <p:sldLayoutId id="2147483707" r:id="rId1"/>
    <p:sldLayoutId id="2147483702" r:id="rId2"/>
    <p:sldLayoutId id="2147483708" r:id="rId3"/>
    <p:sldLayoutId id="2147483703" r:id="rId4"/>
    <p:sldLayoutId id="2147483704" r:id="rId5"/>
    <p:sldLayoutId id="2147483705" r:id="rId6"/>
    <p:sldLayoutId id="2147483709" r:id="rId7"/>
    <p:sldLayoutId id="2147483710" r:id="rId8"/>
    <p:sldLayoutId id="2147483711" r:id="rId9"/>
    <p:sldLayoutId id="2147483706" r:id="rId10"/>
    <p:sldLayoutId id="2147483712" r:id="rId11"/>
  </p:sldLayoutIdLst>
  <p:txStyles>
    <p:titleStyle>
      <a:lvl1pPr algn="l" rtl="0" fontAlgn="base">
        <a:lnSpc>
          <a:spcPct val="99000"/>
        </a:lnSpc>
        <a:spcBef>
          <a:spcPct val="0"/>
        </a:spcBef>
        <a:spcAft>
          <a:spcPct val="0"/>
        </a:spcAft>
        <a:defRPr sz="4400" kern="1200">
          <a:solidFill>
            <a:srgbClr val="663D4E"/>
          </a:solidFill>
          <a:latin typeface="+mj-lt"/>
          <a:ea typeface="+mj-ea"/>
          <a:cs typeface="+mj-cs"/>
        </a:defRPr>
      </a:lvl1pPr>
      <a:lvl2pPr algn="l" rtl="0" fontAlgn="base">
        <a:lnSpc>
          <a:spcPct val="99000"/>
        </a:lnSpc>
        <a:spcBef>
          <a:spcPct val="0"/>
        </a:spcBef>
        <a:spcAft>
          <a:spcPct val="0"/>
        </a:spcAft>
        <a:defRPr sz="4400">
          <a:solidFill>
            <a:srgbClr val="663D4E"/>
          </a:solidFill>
          <a:latin typeface="Century Schoolbook" panose="02040604050505020304" pitchFamily="18" charset="0"/>
        </a:defRPr>
      </a:lvl2pPr>
      <a:lvl3pPr algn="l" rtl="0" fontAlgn="base">
        <a:lnSpc>
          <a:spcPct val="99000"/>
        </a:lnSpc>
        <a:spcBef>
          <a:spcPct val="0"/>
        </a:spcBef>
        <a:spcAft>
          <a:spcPct val="0"/>
        </a:spcAft>
        <a:defRPr sz="4400">
          <a:solidFill>
            <a:srgbClr val="663D4E"/>
          </a:solidFill>
          <a:latin typeface="Century Schoolbook" panose="02040604050505020304" pitchFamily="18" charset="0"/>
        </a:defRPr>
      </a:lvl3pPr>
      <a:lvl4pPr algn="l" rtl="0" fontAlgn="base">
        <a:lnSpc>
          <a:spcPct val="99000"/>
        </a:lnSpc>
        <a:spcBef>
          <a:spcPct val="0"/>
        </a:spcBef>
        <a:spcAft>
          <a:spcPct val="0"/>
        </a:spcAft>
        <a:defRPr sz="4400">
          <a:solidFill>
            <a:srgbClr val="663D4E"/>
          </a:solidFill>
          <a:latin typeface="Century Schoolbook" panose="02040604050505020304" pitchFamily="18" charset="0"/>
        </a:defRPr>
      </a:lvl4pPr>
      <a:lvl5pPr algn="l" rtl="0" fontAlgn="base">
        <a:lnSpc>
          <a:spcPct val="99000"/>
        </a:lnSpc>
        <a:spcBef>
          <a:spcPct val="0"/>
        </a:spcBef>
        <a:spcAft>
          <a:spcPct val="0"/>
        </a:spcAft>
        <a:defRPr sz="4400">
          <a:solidFill>
            <a:srgbClr val="663D4E"/>
          </a:solidFill>
          <a:latin typeface="Century Schoolbook" panose="02040604050505020304" pitchFamily="18" charset="0"/>
        </a:defRPr>
      </a:lvl5pPr>
      <a:lvl6pPr marL="457200" algn="l" rtl="0" fontAlgn="base">
        <a:lnSpc>
          <a:spcPct val="99000"/>
        </a:lnSpc>
        <a:spcBef>
          <a:spcPct val="0"/>
        </a:spcBef>
        <a:spcAft>
          <a:spcPct val="0"/>
        </a:spcAft>
        <a:defRPr sz="4400">
          <a:solidFill>
            <a:srgbClr val="663D4E"/>
          </a:solidFill>
          <a:latin typeface="Century Schoolbook" panose="02040604050505020304" pitchFamily="18" charset="0"/>
        </a:defRPr>
      </a:lvl6pPr>
      <a:lvl7pPr marL="914400" algn="l" rtl="0" fontAlgn="base">
        <a:lnSpc>
          <a:spcPct val="99000"/>
        </a:lnSpc>
        <a:spcBef>
          <a:spcPct val="0"/>
        </a:spcBef>
        <a:spcAft>
          <a:spcPct val="0"/>
        </a:spcAft>
        <a:defRPr sz="4400">
          <a:solidFill>
            <a:srgbClr val="663D4E"/>
          </a:solidFill>
          <a:latin typeface="Century Schoolbook" panose="02040604050505020304" pitchFamily="18" charset="0"/>
        </a:defRPr>
      </a:lvl7pPr>
      <a:lvl8pPr marL="1371600" algn="l" rtl="0" fontAlgn="base">
        <a:lnSpc>
          <a:spcPct val="99000"/>
        </a:lnSpc>
        <a:spcBef>
          <a:spcPct val="0"/>
        </a:spcBef>
        <a:spcAft>
          <a:spcPct val="0"/>
        </a:spcAft>
        <a:defRPr sz="4400">
          <a:solidFill>
            <a:srgbClr val="663D4E"/>
          </a:solidFill>
          <a:latin typeface="Century Schoolbook" panose="02040604050505020304" pitchFamily="18" charset="0"/>
        </a:defRPr>
      </a:lvl8pPr>
      <a:lvl9pPr marL="1828800" algn="l" rtl="0" fontAlgn="base">
        <a:lnSpc>
          <a:spcPct val="99000"/>
        </a:lnSpc>
        <a:spcBef>
          <a:spcPct val="0"/>
        </a:spcBef>
        <a:spcAft>
          <a:spcPct val="0"/>
        </a:spcAft>
        <a:defRPr sz="4400">
          <a:solidFill>
            <a:srgbClr val="663D4E"/>
          </a:solidFill>
          <a:latin typeface="Century Schoolbook" panose="02040604050505020304" pitchFamily="18" charset="0"/>
        </a:defRPr>
      </a:lvl9pPr>
    </p:titleStyle>
    <p:bodyStyle>
      <a:lvl1pPr marL="319088" indent="-319088" algn="l" rtl="0" fontAlgn="base">
        <a:lnSpc>
          <a:spcPct val="111000"/>
        </a:lnSpc>
        <a:spcBef>
          <a:spcPts val="925"/>
        </a:spcBef>
        <a:spcAft>
          <a:spcPct val="0"/>
        </a:spcAft>
        <a:buFont typeface="Corbel" panose="020B0503020204020204" pitchFamily="34" charset="0"/>
        <a:buChar char="–"/>
        <a:defRPr sz="2000" kern="1200">
          <a:solidFill>
            <a:srgbClr val="663D4E"/>
          </a:solidFill>
          <a:latin typeface="+mn-lt"/>
          <a:ea typeface="+mn-ea"/>
          <a:cs typeface="+mn-cs"/>
        </a:defRPr>
      </a:lvl1pPr>
      <a:lvl2pPr marL="639763" indent="-319088" algn="l" rtl="0" fontAlgn="base">
        <a:lnSpc>
          <a:spcPct val="111000"/>
        </a:lnSpc>
        <a:spcBef>
          <a:spcPts val="925"/>
        </a:spcBef>
        <a:spcAft>
          <a:spcPct val="0"/>
        </a:spcAft>
        <a:buFont typeface="Corbel" panose="020B0503020204020204" pitchFamily="34" charset="0"/>
        <a:buChar char="–"/>
        <a:defRPr kern="1200">
          <a:solidFill>
            <a:srgbClr val="663D4E"/>
          </a:solidFill>
          <a:latin typeface="+mn-lt"/>
          <a:ea typeface="+mn-ea"/>
          <a:cs typeface="+mn-cs"/>
        </a:defRPr>
      </a:lvl2pPr>
      <a:lvl3pPr marL="958850" indent="-319088" algn="l" rtl="0" fontAlgn="base">
        <a:lnSpc>
          <a:spcPct val="111000"/>
        </a:lnSpc>
        <a:spcBef>
          <a:spcPts val="925"/>
        </a:spcBef>
        <a:spcAft>
          <a:spcPct val="0"/>
        </a:spcAft>
        <a:buFont typeface="Corbel" panose="020B0503020204020204" pitchFamily="34" charset="0"/>
        <a:buChar char="–"/>
        <a:defRPr sz="1600" i="1" kern="1200">
          <a:solidFill>
            <a:srgbClr val="663D4E"/>
          </a:solidFill>
          <a:latin typeface="+mn-lt"/>
          <a:ea typeface="+mn-ea"/>
          <a:cs typeface="+mn-cs"/>
        </a:defRPr>
      </a:lvl3pPr>
      <a:lvl4pPr marL="1279525" indent="-319088" algn="l" rtl="0" fontAlgn="base">
        <a:lnSpc>
          <a:spcPct val="111000"/>
        </a:lnSpc>
        <a:spcBef>
          <a:spcPts val="925"/>
        </a:spcBef>
        <a:spcAft>
          <a:spcPct val="0"/>
        </a:spcAft>
        <a:buFont typeface="Corbel" panose="020B0503020204020204" pitchFamily="34" charset="0"/>
        <a:buChar char="–"/>
        <a:defRPr sz="1400" kern="1200">
          <a:solidFill>
            <a:srgbClr val="663D4E"/>
          </a:solidFill>
          <a:latin typeface="+mn-lt"/>
          <a:ea typeface="+mn-ea"/>
          <a:cs typeface="+mn-cs"/>
        </a:defRPr>
      </a:lvl4pPr>
      <a:lvl5pPr marL="1600200" indent="-319088" algn="l" rtl="0" fontAlgn="base">
        <a:lnSpc>
          <a:spcPct val="111000"/>
        </a:lnSpc>
        <a:spcBef>
          <a:spcPts val="925"/>
        </a:spcBef>
        <a:spcAft>
          <a:spcPct val="0"/>
        </a:spcAft>
        <a:buFont typeface="Corbel" panose="020B0503020204020204" pitchFamily="34" charset="0"/>
        <a:buChar char="–"/>
        <a:defRPr sz="1400" i="1" kern="1200">
          <a:solidFill>
            <a:srgbClr val="663D4E"/>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A0031EB2-1739-F097-CC36-94E0F78410A6}"/>
              </a:ext>
            </a:extLst>
          </p:cNvPr>
          <p:cNvSpPr>
            <a:spLocks noChangeArrowheads="1"/>
          </p:cNvSpPr>
          <p:nvPr/>
        </p:nvSpPr>
        <p:spPr bwMode="auto">
          <a:xfrm>
            <a:off x="1517650" y="1828800"/>
            <a:ext cx="915035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6600" dirty="0">
              <a:solidFill>
                <a:srgbClr val="C00000"/>
              </a:solidFill>
              <a:latin typeface="Action Force"/>
              <a:ea typeface="LCD"/>
              <a:cs typeface="LCD"/>
            </a:endParaRPr>
          </a:p>
          <a:p>
            <a:pPr algn="ctr" eaLnBrk="1" hangingPunct="1"/>
            <a:r>
              <a:rPr lang="en-US" altLang="en-US" sz="6600" dirty="0">
                <a:solidFill>
                  <a:srgbClr val="FFFF00"/>
                </a:solidFill>
                <a:latin typeface="Action Force"/>
                <a:ea typeface="LCD"/>
                <a:cs typeface="LCD"/>
              </a:rPr>
              <a:t>PYTHON FUNCTION</a:t>
            </a:r>
          </a:p>
        </p:txBody>
      </p:sp>
      <p:sp>
        <p:nvSpPr>
          <p:cNvPr id="2" name="Rectangle 1"/>
          <p:cNvSpPr/>
          <p:nvPr/>
        </p:nvSpPr>
        <p:spPr>
          <a:xfrm>
            <a:off x="7620000" y="4343400"/>
            <a:ext cx="6096000" cy="1682512"/>
          </a:xfrm>
          <a:prstGeom prst="rect">
            <a:avLst/>
          </a:prstGeom>
        </p:spPr>
        <p:txBody>
          <a:bodyPr>
            <a:spAutoFit/>
          </a:bodyPr>
          <a:lstStyle/>
          <a:p>
            <a:pPr marL="1828800" indent="-1828800">
              <a:spcBef>
                <a:spcPts val="360"/>
              </a:spcBef>
              <a:spcAft>
                <a:spcPts val="0"/>
              </a:spcAft>
            </a:pPr>
            <a:r>
              <a:rPr lang="en-US" b="1" dirty="0">
                <a:solidFill>
                  <a:srgbClr val="FFC000"/>
                </a:solidFill>
              </a:rPr>
              <a:t>Mrs. C.SHYAMALADEVI M.C.A., M.Phil., B.Ed.,</a:t>
            </a:r>
          </a:p>
          <a:p>
            <a:pPr marL="1828800" indent="-1828800">
              <a:spcBef>
                <a:spcPts val="360"/>
              </a:spcBef>
              <a:spcAft>
                <a:spcPts val="0"/>
              </a:spcAft>
            </a:pPr>
            <a:r>
              <a:rPr lang="en-US" b="1" dirty="0">
                <a:solidFill>
                  <a:srgbClr val="FFC000"/>
                </a:solidFill>
              </a:rPr>
              <a:t>ASSISTANT PROFESSOR,</a:t>
            </a:r>
          </a:p>
          <a:p>
            <a:pPr marL="1828800" indent="-1828800">
              <a:spcBef>
                <a:spcPts val="360"/>
              </a:spcBef>
              <a:spcAft>
                <a:spcPts val="0"/>
              </a:spcAft>
            </a:pPr>
            <a:r>
              <a:rPr lang="en-US" b="1" dirty="0">
                <a:solidFill>
                  <a:srgbClr val="FFC000"/>
                </a:solidFill>
              </a:rPr>
              <a:t>DEPARTMENT OF COMPUTER SCIENCE,</a:t>
            </a:r>
          </a:p>
          <a:p>
            <a:pPr marL="1828800" indent="-1828800">
              <a:spcBef>
                <a:spcPts val="360"/>
              </a:spcBef>
              <a:spcAft>
                <a:spcPts val="0"/>
              </a:spcAft>
            </a:pPr>
            <a:r>
              <a:rPr lang="en-US" b="1" dirty="0">
                <a:solidFill>
                  <a:srgbClr val="FFC000"/>
                </a:solidFill>
              </a:rPr>
              <a:t>SHRIMATI INDIRA GANDHI COLLEGE, </a:t>
            </a:r>
          </a:p>
          <a:p>
            <a:pPr marL="1828800" indent="-1828800">
              <a:spcBef>
                <a:spcPts val="360"/>
              </a:spcBef>
              <a:spcAft>
                <a:spcPts val="0"/>
              </a:spcAft>
            </a:pPr>
            <a:r>
              <a:rPr lang="en-US" b="1" dirty="0">
                <a:solidFill>
                  <a:srgbClr val="FFC000"/>
                </a:solidFill>
              </a:rPr>
              <a:t>TRICHY-2.</a:t>
            </a:r>
            <a:endParaRPr lang="en-US" b="1" dirty="0">
              <a:solidFill>
                <a:srgbClr val="FFC000"/>
              </a:solidFill>
            </a:endParaRPr>
          </a:p>
        </p:txBody>
      </p:sp>
      <p:sp>
        <p:nvSpPr>
          <p:cNvPr id="3" name="Rectangle 2"/>
          <p:cNvSpPr/>
          <p:nvPr/>
        </p:nvSpPr>
        <p:spPr>
          <a:xfrm>
            <a:off x="0" y="228600"/>
            <a:ext cx="7239000" cy="1938992"/>
          </a:xfrm>
          <a:prstGeom prst="rect">
            <a:avLst/>
          </a:prstGeom>
        </p:spPr>
        <p:txBody>
          <a:bodyPr wrap="square">
            <a:spAutoFit/>
          </a:bodyPr>
          <a:lstStyle/>
          <a:p>
            <a:pPr algn="ctr" eaLnBrk="1" fontAlgn="auto" hangingPunct="1">
              <a:spcBef>
                <a:spcPts val="0"/>
              </a:spcBef>
              <a:spcAft>
                <a:spcPts val="0"/>
              </a:spcAft>
              <a:defRPr/>
            </a:pPr>
            <a:r>
              <a:rPr lang="en-US" sz="6000" b="1" spc="50" dirty="0">
                <a:ln w="11430"/>
                <a:solidFill>
                  <a:schemeClr val="accent6">
                    <a:lumMod val="50000"/>
                  </a:schemeClr>
                </a:solidFill>
                <a:effectLst>
                  <a:outerShdw blurRad="76200" dist="50800" dir="5400000" algn="tl" rotWithShape="0">
                    <a:srgbClr val="000000">
                      <a:alpha val="65000"/>
                    </a:srgbClr>
                  </a:outerShdw>
                </a:effectLst>
                <a:latin typeface="Bookman Old Style" panose="02050604050505020204" pitchFamily="18" charset="0"/>
              </a:rPr>
              <a:t>PROGRAMMING IN PYTHON</a:t>
            </a:r>
            <a:endParaRPr lang="en-US" sz="6000" b="1" spc="50" dirty="0">
              <a:ln w="11430"/>
              <a:solidFill>
                <a:schemeClr val="accent6">
                  <a:lumMod val="50000"/>
                </a:schemeClr>
              </a:solidFill>
              <a:effectLst>
                <a:outerShdw blurRad="76200" dist="50800" dir="5400000" algn="tl" rotWithShape="0">
                  <a:srgbClr val="000000">
                    <a:alpha val="65000"/>
                  </a:srgbClr>
                </a:outerShdw>
              </a:effectLst>
              <a:latin typeface="Bookman Old Style" panose="020506040505050202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a:extLst>
              <a:ext uri="{FF2B5EF4-FFF2-40B4-BE49-F238E27FC236}">
                <a16:creationId xmlns:a16="http://schemas.microsoft.com/office/drawing/2014/main" id="{5847BD4B-0199-7823-38B7-6AE7202DEADE}"/>
              </a:ext>
            </a:extLst>
          </p:cNvPr>
          <p:cNvSpPr>
            <a:spLocks noChangeArrowheads="1"/>
          </p:cNvSpPr>
          <p:nvPr/>
        </p:nvSpPr>
        <p:spPr bwMode="auto">
          <a:xfrm>
            <a:off x="1524000" y="0"/>
            <a:ext cx="91440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4500" b="1">
                <a:solidFill>
                  <a:srgbClr val="C00000"/>
                </a:solidFill>
                <a:latin typeface="Times New Roman" panose="02020603050405020304" pitchFamily="18" charset="0"/>
                <a:cs typeface="Times New Roman" panose="02020603050405020304" pitchFamily="18" charset="0"/>
              </a:rPr>
              <a:t>Functions must be defined, to create and use certain functionality. </a:t>
            </a:r>
          </a:p>
          <a:p>
            <a:pPr algn="just" eaLnBrk="1" hangingPunct="1"/>
            <a:r>
              <a:rPr lang="en-US" altLang="en-US" sz="4500" b="1">
                <a:solidFill>
                  <a:srgbClr val="002060"/>
                </a:solidFill>
                <a:latin typeface="Times New Roman" panose="02020603050405020304" pitchFamily="18" charset="0"/>
                <a:cs typeface="Times New Roman" panose="02020603050405020304" pitchFamily="18" charset="0"/>
              </a:rPr>
              <a:t>There are many built-in functions that comes with the language python (for instance, the print() function), but you can also define your own function. </a:t>
            </a:r>
          </a:p>
          <a:p>
            <a:pPr algn="just" eaLnBrk="1" hangingPunct="1"/>
            <a:r>
              <a:rPr lang="en-US" altLang="en-US" sz="4500" b="1">
                <a:solidFill>
                  <a:srgbClr val="00B050"/>
                </a:solidFill>
                <a:latin typeface="Times New Roman" panose="02020603050405020304" pitchFamily="18" charset="0"/>
                <a:cs typeface="Times New Roman" panose="02020603050405020304" pitchFamily="18" charset="0"/>
              </a:rPr>
              <a:t>When defining functions there are multiple things that need to be noted; </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1">
            <a:extLst>
              <a:ext uri="{FF2B5EF4-FFF2-40B4-BE49-F238E27FC236}">
                <a16:creationId xmlns:a16="http://schemas.microsoft.com/office/drawing/2014/main" id="{52F7C6E0-CC51-9C15-BFF3-D0778D416F8A}"/>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110595" name="Rectangle 3">
            <a:extLst>
              <a:ext uri="{FF2B5EF4-FFF2-40B4-BE49-F238E27FC236}">
                <a16:creationId xmlns:a16="http://schemas.microsoft.com/office/drawing/2014/main" id="{FAEA769A-F312-A667-6DAF-63C12BD820B2}"/>
              </a:ext>
            </a:extLst>
          </p:cNvPr>
          <p:cNvSpPr>
            <a:spLocks noChangeArrowheads="1"/>
          </p:cNvSpPr>
          <p:nvPr/>
        </p:nvSpPr>
        <p:spPr bwMode="auto">
          <a:xfrm>
            <a:off x="1524000" y="2057400"/>
            <a:ext cx="9144000"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3800">
                <a:solidFill>
                  <a:srgbClr val="C00000"/>
                </a:solidFill>
                <a:latin typeface="Arno Pro Smbd"/>
              </a:rPr>
              <a:t>id(object)</a:t>
            </a:r>
            <a:endParaRPr lang="en-US" altLang="en-US" sz="2000">
              <a:solidFill>
                <a:srgbClr val="C00000"/>
              </a:solidFill>
              <a:latin typeface="Arno Pro Smbd"/>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1">
            <a:extLst>
              <a:ext uri="{FF2B5EF4-FFF2-40B4-BE49-F238E27FC236}">
                <a16:creationId xmlns:a16="http://schemas.microsoft.com/office/drawing/2014/main" id="{324BD3A4-82D9-3F20-611B-B41D6ED11D50}"/>
              </a:ext>
            </a:extLst>
          </p:cNvPr>
          <p:cNvSpPr>
            <a:spLocks noChangeArrowheads="1"/>
          </p:cNvSpPr>
          <p:nvPr/>
        </p:nvSpPr>
        <p:spPr bwMode="auto">
          <a:xfrm>
            <a:off x="609600" y="1066800"/>
            <a:ext cx="110490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latin typeface="Arno Pro Smbd"/>
              </a:rPr>
              <a:t>id( ) Return the “identity” of an object. i.e. the address of the object in memory.</a:t>
            </a:r>
          </a:p>
          <a:p>
            <a:pPr algn="just" eaLnBrk="1" hangingPunct="1"/>
            <a:r>
              <a:rPr lang="en-US" altLang="en-US" sz="6000">
                <a:solidFill>
                  <a:srgbClr val="FF0000"/>
                </a:solidFill>
                <a:latin typeface="Arno Pro Smbd"/>
              </a:rPr>
              <a:t>Note: </a:t>
            </a:r>
            <a:r>
              <a:rPr lang="en-US" altLang="en-US" sz="6000">
                <a:latin typeface="Arno Pro Smbd"/>
              </a:rPr>
              <a:t>the address of x and y may differ in your system	</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1">
            <a:extLst>
              <a:ext uri="{FF2B5EF4-FFF2-40B4-BE49-F238E27FC236}">
                <a16:creationId xmlns:a16="http://schemas.microsoft.com/office/drawing/2014/main" id="{C307FEE4-4056-C764-0DAD-C595C1BBA5CF}"/>
              </a:ext>
            </a:extLst>
          </p:cNvPr>
          <p:cNvSpPr>
            <a:spLocks noChangeArrowheads="1"/>
          </p:cNvSpPr>
          <p:nvPr/>
        </p:nvSpPr>
        <p:spPr bwMode="auto">
          <a:xfrm>
            <a:off x="485775" y="1019175"/>
            <a:ext cx="10410825"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6000">
                <a:solidFill>
                  <a:srgbClr val="C00000"/>
                </a:solidFill>
                <a:latin typeface="Arno Pro Smbd"/>
              </a:rPr>
              <a:t>x=1566</a:t>
            </a:r>
          </a:p>
          <a:p>
            <a:pPr eaLnBrk="1" hangingPunct="1"/>
            <a:r>
              <a:rPr lang="en-US" altLang="en-US" sz="6000">
                <a:solidFill>
                  <a:srgbClr val="C00000"/>
                </a:solidFill>
                <a:latin typeface="Arno Pro Smbd"/>
              </a:rPr>
              <a:t>y='a'</a:t>
            </a:r>
          </a:p>
          <a:p>
            <a:pPr eaLnBrk="1" hangingPunct="1"/>
            <a:r>
              <a:rPr lang="en-US" altLang="en-US" sz="6000">
                <a:solidFill>
                  <a:srgbClr val="C00000"/>
                </a:solidFill>
                <a:latin typeface="Arno Pro Smbd"/>
              </a:rPr>
              <a:t>print ('address of x is :',id (x))</a:t>
            </a:r>
          </a:p>
          <a:p>
            <a:pPr eaLnBrk="1" hangingPunct="1"/>
            <a:r>
              <a:rPr lang="en-US" altLang="en-US" sz="6000">
                <a:solidFill>
                  <a:srgbClr val="C00000"/>
                </a:solidFill>
                <a:latin typeface="Arno Pro Smbd"/>
              </a:rPr>
              <a:t>print ('address of y is :',id (y))</a:t>
            </a:r>
          </a:p>
        </p:txBody>
      </p:sp>
      <p:sp>
        <p:nvSpPr>
          <p:cNvPr id="112643" name="Rectangle 2">
            <a:extLst>
              <a:ext uri="{FF2B5EF4-FFF2-40B4-BE49-F238E27FC236}">
                <a16:creationId xmlns:a16="http://schemas.microsoft.com/office/drawing/2014/main" id="{75F77CBC-F6CB-2B55-9ED2-BFD39610781C}"/>
              </a:ext>
            </a:extLst>
          </p:cNvPr>
          <p:cNvSpPr>
            <a:spLocks noChangeArrowheads="1"/>
          </p:cNvSpPr>
          <p:nvPr/>
        </p:nvSpPr>
        <p:spPr bwMode="auto">
          <a:xfrm>
            <a:off x="4648200" y="-17463"/>
            <a:ext cx="3157538" cy="1016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112644" name="TextBox 4">
            <a:extLst>
              <a:ext uri="{FF2B5EF4-FFF2-40B4-BE49-F238E27FC236}">
                <a16:creationId xmlns:a16="http://schemas.microsoft.com/office/drawing/2014/main" id="{550AB1E6-D840-566C-84AA-FCCF5A9DEBC7}"/>
              </a:ext>
            </a:extLst>
          </p:cNvPr>
          <p:cNvSpPr txBox="1">
            <a:spLocks noChangeArrowheads="1"/>
          </p:cNvSpPr>
          <p:nvPr/>
        </p:nvSpPr>
        <p:spPr bwMode="auto">
          <a:xfrm>
            <a:off x="6324600" y="5270500"/>
            <a:ext cx="6099175"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b="1">
                <a:solidFill>
                  <a:srgbClr val="6600FF"/>
                </a:solidFill>
                <a:latin typeface="MinionPro-Bold"/>
              </a:rPr>
              <a:t>Output:</a:t>
            </a:r>
          </a:p>
          <a:p>
            <a:pPr eaLnBrk="1" hangingPunct="1"/>
            <a:r>
              <a:rPr lang="en-US" altLang="en-US" sz="3200">
                <a:solidFill>
                  <a:srgbClr val="000000"/>
                </a:solidFill>
                <a:latin typeface="MinionPro-Regular"/>
              </a:rPr>
              <a:t>address of x is : 1944879179632</a:t>
            </a:r>
          </a:p>
          <a:p>
            <a:pPr eaLnBrk="1" hangingPunct="1"/>
            <a:r>
              <a:rPr lang="en-US" altLang="en-US" sz="3200">
                <a:solidFill>
                  <a:srgbClr val="000000"/>
                </a:solidFill>
                <a:latin typeface="MinionPro-Regular"/>
              </a:rPr>
              <a:t>address of y is : 1944844788080</a:t>
            </a:r>
            <a:endParaRPr lang="en-US" altLang="en-US" sz="320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1">
            <a:extLst>
              <a:ext uri="{FF2B5EF4-FFF2-40B4-BE49-F238E27FC236}">
                <a16:creationId xmlns:a16="http://schemas.microsoft.com/office/drawing/2014/main" id="{FD792194-BE25-029E-2A4B-91259D5AE2B0}"/>
              </a:ext>
            </a:extLst>
          </p:cNvPr>
          <p:cNvSpPr>
            <a:spLocks noChangeArrowheads="1"/>
          </p:cNvSpPr>
          <p:nvPr/>
        </p:nvSpPr>
        <p:spPr bwMode="auto">
          <a:xfrm>
            <a:off x="1504950" y="990600"/>
            <a:ext cx="9172575" cy="315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9900">
                <a:solidFill>
                  <a:srgbClr val="C00000"/>
                </a:solidFill>
                <a:latin typeface="Adobe Gothic Std B"/>
                <a:ea typeface="Adobe Gothic Std B"/>
                <a:cs typeface="LCD"/>
              </a:rPr>
              <a:t>min( )	</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1">
            <a:extLst>
              <a:ext uri="{FF2B5EF4-FFF2-40B4-BE49-F238E27FC236}">
                <a16:creationId xmlns:a16="http://schemas.microsoft.com/office/drawing/2014/main" id="{3B67C934-0BBE-AA89-220C-E8EEF1CA119C}"/>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114691" name="Rectangle 3">
            <a:extLst>
              <a:ext uri="{FF2B5EF4-FFF2-40B4-BE49-F238E27FC236}">
                <a16:creationId xmlns:a16="http://schemas.microsoft.com/office/drawing/2014/main" id="{A5AC2593-731D-437A-1CE8-353AD628576C}"/>
              </a:ext>
            </a:extLst>
          </p:cNvPr>
          <p:cNvSpPr>
            <a:spLocks noChangeArrowheads="1"/>
          </p:cNvSpPr>
          <p:nvPr/>
        </p:nvSpPr>
        <p:spPr bwMode="auto">
          <a:xfrm>
            <a:off x="1524000" y="2057400"/>
            <a:ext cx="9144000"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3800">
                <a:solidFill>
                  <a:srgbClr val="C00000"/>
                </a:solidFill>
                <a:latin typeface="Arno Pro Smbd"/>
              </a:rPr>
              <a:t>min(list)</a:t>
            </a:r>
            <a:endParaRPr lang="en-US" altLang="en-US" sz="2000">
              <a:solidFill>
                <a:srgbClr val="C00000"/>
              </a:solidFill>
              <a:latin typeface="Arno Pro Smbd"/>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D7465E3-E683-0C7A-9524-68CF65166588}"/>
              </a:ext>
            </a:extLst>
          </p:cNvPr>
          <p:cNvSpPr/>
          <p:nvPr/>
        </p:nvSpPr>
        <p:spPr>
          <a:xfrm>
            <a:off x="1524000" y="762000"/>
            <a:ext cx="9144000" cy="4524375"/>
          </a:xfrm>
          <a:prstGeom prst="rect">
            <a:avLst/>
          </a:prstGeom>
        </p:spPr>
        <p:txBody>
          <a:bodyPr>
            <a:spAutoFit/>
          </a:bodyPr>
          <a:lstStyle/>
          <a:p>
            <a:pPr algn="just" eaLnBrk="1" fontAlgn="auto" hangingPunct="1">
              <a:spcBef>
                <a:spcPts val="0"/>
              </a:spcBef>
              <a:spcAft>
                <a:spcPts val="0"/>
              </a:spcAft>
              <a:defRPr/>
            </a:pPr>
            <a:r>
              <a:rPr lang="en-US" sz="9600" b="1" dirty="0">
                <a:effectLst>
                  <a:outerShdw blurRad="38100" dist="38100" dir="2700000" algn="tl">
                    <a:srgbClr val="000000">
                      <a:alpha val="43137"/>
                    </a:srgbClr>
                  </a:outerShdw>
                </a:effectLst>
                <a:latin typeface="Arno Pro Smbd" pitchFamily="18" charset="0"/>
              </a:rPr>
              <a:t>Returns the minimum value in a list	</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99CC"/>
            </a:gs>
            <a:gs pos="74001">
              <a:srgbClr val="CAA5B5"/>
            </a:gs>
            <a:gs pos="83000">
              <a:srgbClr val="CAA5B5"/>
            </a:gs>
            <a:gs pos="100000">
              <a:srgbClr val="DBC3CE"/>
            </a:gs>
          </a:gsLst>
          <a:lin ang="5400000" scaled="1"/>
        </a:gradFill>
        <a:effectLst/>
      </p:bgPr>
    </p:bg>
    <p:spTree>
      <p:nvGrpSpPr>
        <p:cNvPr id="1" name=""/>
        <p:cNvGrpSpPr/>
        <p:nvPr/>
      </p:nvGrpSpPr>
      <p:grpSpPr>
        <a:xfrm>
          <a:off x="0" y="0"/>
          <a:ext cx="0" cy="0"/>
          <a:chOff x="0" y="0"/>
          <a:chExt cx="0" cy="0"/>
        </a:xfrm>
      </p:grpSpPr>
      <p:sp>
        <p:nvSpPr>
          <p:cNvPr id="116738" name="Rectangle 1">
            <a:extLst>
              <a:ext uri="{FF2B5EF4-FFF2-40B4-BE49-F238E27FC236}">
                <a16:creationId xmlns:a16="http://schemas.microsoft.com/office/drawing/2014/main" id="{5AB164E2-D73C-0308-F403-00C5903E7F05}"/>
              </a:ext>
            </a:extLst>
          </p:cNvPr>
          <p:cNvSpPr>
            <a:spLocks noChangeArrowheads="1"/>
          </p:cNvSpPr>
          <p:nvPr/>
        </p:nvSpPr>
        <p:spPr bwMode="auto">
          <a:xfrm>
            <a:off x="2590800" y="1728788"/>
            <a:ext cx="9129713"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5400">
                <a:solidFill>
                  <a:srgbClr val="C00000"/>
                </a:solidFill>
                <a:latin typeface="Arno Pro Smbd"/>
              </a:rPr>
              <a:t>MyList = [21,76,98,23]</a:t>
            </a:r>
          </a:p>
          <a:p>
            <a:pPr algn="just" eaLnBrk="1" hangingPunct="1"/>
            <a:r>
              <a:rPr lang="en-US" altLang="en-US" sz="5400">
                <a:solidFill>
                  <a:srgbClr val="C00000"/>
                </a:solidFill>
                <a:latin typeface="Arno Pro Smbd"/>
              </a:rPr>
              <a:t>print ('Minimum of MyList :', min(MyList))</a:t>
            </a:r>
          </a:p>
        </p:txBody>
      </p:sp>
      <p:sp>
        <p:nvSpPr>
          <p:cNvPr id="116739" name="Rectangle 2">
            <a:extLst>
              <a:ext uri="{FF2B5EF4-FFF2-40B4-BE49-F238E27FC236}">
                <a16:creationId xmlns:a16="http://schemas.microsoft.com/office/drawing/2014/main" id="{6EC9B3DB-6DCD-17EE-A024-2AB414C0D3B9}"/>
              </a:ext>
            </a:extLst>
          </p:cNvPr>
          <p:cNvSpPr>
            <a:spLocks noChangeArrowheads="1"/>
          </p:cNvSpPr>
          <p:nvPr/>
        </p:nvSpPr>
        <p:spPr bwMode="auto">
          <a:xfrm>
            <a:off x="4876800" y="225425"/>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116740" name="TextBox 4">
            <a:extLst>
              <a:ext uri="{FF2B5EF4-FFF2-40B4-BE49-F238E27FC236}">
                <a16:creationId xmlns:a16="http://schemas.microsoft.com/office/drawing/2014/main" id="{9C9574BE-CF21-6912-F4A9-1D260EAAC2E4}"/>
              </a:ext>
            </a:extLst>
          </p:cNvPr>
          <p:cNvSpPr txBox="1">
            <a:spLocks noChangeArrowheads="1"/>
          </p:cNvSpPr>
          <p:nvPr/>
        </p:nvSpPr>
        <p:spPr bwMode="auto">
          <a:xfrm>
            <a:off x="6781800" y="5308600"/>
            <a:ext cx="609917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000" b="1">
                <a:solidFill>
                  <a:srgbClr val="6600FF"/>
                </a:solidFill>
                <a:latin typeface="MinionPro-Bold"/>
              </a:rPr>
              <a:t>Output:</a:t>
            </a:r>
          </a:p>
          <a:p>
            <a:pPr eaLnBrk="1" hangingPunct="1"/>
            <a:r>
              <a:rPr lang="en-US" altLang="en-US" sz="4000">
                <a:solidFill>
                  <a:srgbClr val="000000"/>
                </a:solidFill>
                <a:latin typeface="MinionPro-Regular"/>
              </a:rPr>
              <a:t>Minimum of MyList : 21</a:t>
            </a:r>
            <a:endParaRPr lang="en-US" altLang="en-US" sz="400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50"/>
            </a:gs>
            <a:gs pos="74001">
              <a:srgbClr val="CAA5B5"/>
            </a:gs>
            <a:gs pos="83000">
              <a:srgbClr val="CAA5B5"/>
            </a:gs>
            <a:gs pos="100000">
              <a:srgbClr val="DBC3CE"/>
            </a:gs>
          </a:gsLst>
          <a:lin ang="5400000" scaled="1"/>
        </a:gradFill>
        <a:effectLst/>
      </p:bgPr>
    </p:bg>
    <p:spTree>
      <p:nvGrpSpPr>
        <p:cNvPr id="1" name=""/>
        <p:cNvGrpSpPr/>
        <p:nvPr/>
      </p:nvGrpSpPr>
      <p:grpSpPr>
        <a:xfrm>
          <a:off x="0" y="0"/>
          <a:ext cx="0" cy="0"/>
          <a:chOff x="0" y="0"/>
          <a:chExt cx="0" cy="0"/>
        </a:xfrm>
      </p:grpSpPr>
      <p:sp>
        <p:nvSpPr>
          <p:cNvPr id="117762" name="Rectangle 1">
            <a:extLst>
              <a:ext uri="{FF2B5EF4-FFF2-40B4-BE49-F238E27FC236}">
                <a16:creationId xmlns:a16="http://schemas.microsoft.com/office/drawing/2014/main" id="{161233A6-777A-E438-8A3F-2EB7C488D6C4}"/>
              </a:ext>
            </a:extLst>
          </p:cNvPr>
          <p:cNvSpPr>
            <a:spLocks noChangeArrowheads="1"/>
          </p:cNvSpPr>
          <p:nvPr/>
        </p:nvSpPr>
        <p:spPr bwMode="auto">
          <a:xfrm>
            <a:off x="2362200" y="1371600"/>
            <a:ext cx="9172575" cy="315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9900">
                <a:solidFill>
                  <a:srgbClr val="C00000"/>
                </a:solidFill>
                <a:latin typeface="Adobe Gothic Std B"/>
                <a:ea typeface="Adobe Gothic Std B"/>
                <a:cs typeface="LCD"/>
              </a:rPr>
              <a:t>max( )	</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1">
            <a:extLst>
              <a:ext uri="{FF2B5EF4-FFF2-40B4-BE49-F238E27FC236}">
                <a16:creationId xmlns:a16="http://schemas.microsoft.com/office/drawing/2014/main" id="{2EA08674-2FC7-D468-743E-4E5125DB1CD4}"/>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118787" name="Rectangle 3">
            <a:extLst>
              <a:ext uri="{FF2B5EF4-FFF2-40B4-BE49-F238E27FC236}">
                <a16:creationId xmlns:a16="http://schemas.microsoft.com/office/drawing/2014/main" id="{57D04637-8E50-74D6-44D6-AA499383B355}"/>
              </a:ext>
            </a:extLst>
          </p:cNvPr>
          <p:cNvSpPr>
            <a:spLocks noChangeArrowheads="1"/>
          </p:cNvSpPr>
          <p:nvPr/>
        </p:nvSpPr>
        <p:spPr bwMode="auto">
          <a:xfrm>
            <a:off x="1524000" y="2057400"/>
            <a:ext cx="9144000"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3800">
                <a:solidFill>
                  <a:srgbClr val="C00000"/>
                </a:solidFill>
                <a:latin typeface="Arno Pro Smbd"/>
              </a:rPr>
              <a:t>max(list)</a:t>
            </a:r>
            <a:endParaRPr lang="en-US" altLang="en-US" sz="2000">
              <a:solidFill>
                <a:srgbClr val="C00000"/>
              </a:solidFill>
              <a:latin typeface="Arno Pro Smbd"/>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717C91D-1FCF-B8A6-0A48-04356B994389}"/>
              </a:ext>
            </a:extLst>
          </p:cNvPr>
          <p:cNvSpPr/>
          <p:nvPr/>
        </p:nvSpPr>
        <p:spPr>
          <a:xfrm>
            <a:off x="1524000" y="762000"/>
            <a:ext cx="9144000" cy="4524375"/>
          </a:xfrm>
          <a:prstGeom prst="rect">
            <a:avLst/>
          </a:prstGeom>
        </p:spPr>
        <p:txBody>
          <a:bodyPr>
            <a:spAutoFit/>
          </a:bodyPr>
          <a:lstStyle/>
          <a:p>
            <a:pPr algn="just" eaLnBrk="1" fontAlgn="auto" hangingPunct="1">
              <a:spcBef>
                <a:spcPts val="0"/>
              </a:spcBef>
              <a:spcAft>
                <a:spcPts val="0"/>
              </a:spcAft>
              <a:defRPr/>
            </a:pPr>
            <a:r>
              <a:rPr lang="en-US" sz="9600" b="1" dirty="0">
                <a:effectLst>
                  <a:outerShdw blurRad="38100" dist="38100" dir="2700000" algn="tl">
                    <a:srgbClr val="000000">
                      <a:alpha val="43137"/>
                    </a:srgbClr>
                  </a:outerShdw>
                </a:effectLst>
                <a:latin typeface="Arno Pro Smbd" pitchFamily="18" charset="0"/>
              </a:rPr>
              <a:t>Returns the maximum value in a list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A80251-13FF-1031-7967-5EFE36493BBE}"/>
              </a:ext>
            </a:extLst>
          </p:cNvPr>
          <p:cNvSpPr/>
          <p:nvPr/>
        </p:nvSpPr>
        <p:spPr>
          <a:xfrm>
            <a:off x="0" y="152400"/>
            <a:ext cx="11658600" cy="6740525"/>
          </a:xfrm>
          <a:prstGeom prst="rect">
            <a:avLst/>
          </a:prstGeom>
        </p:spPr>
        <p:txBody>
          <a:bodyPr>
            <a:spAutoFit/>
          </a:bodyPr>
          <a:lstStyle/>
          <a:p>
            <a:pPr marL="457200" indent="-457200" algn="just" eaLnBrk="1" fontAlgn="auto" hangingPunct="1">
              <a:spcBef>
                <a:spcPts val="0"/>
              </a:spcBef>
              <a:spcAft>
                <a:spcPts val="0"/>
              </a:spcAft>
              <a:buFont typeface="Arial" pitchFamily="34" charset="0"/>
              <a:buChar char="•"/>
              <a:defRPr/>
            </a:pPr>
            <a:r>
              <a:rPr lang="en-US" sz="3600" dirty="0">
                <a:solidFill>
                  <a:srgbClr val="002060"/>
                </a:solidFill>
                <a:latin typeface="Arno Pro Smbd" pitchFamily="18" charset="0"/>
              </a:rPr>
              <a:t>Function blocks begin with the keyword </a:t>
            </a:r>
            <a:r>
              <a:rPr lang="en-US" sz="3600" dirty="0">
                <a:solidFill>
                  <a:srgbClr val="C00000"/>
                </a:solidFill>
                <a:latin typeface="Arno Pro Smbd" pitchFamily="18" charset="0"/>
              </a:rPr>
              <a:t>“</a:t>
            </a:r>
            <a:r>
              <a:rPr lang="en-US" sz="3600" dirty="0" err="1">
                <a:solidFill>
                  <a:srgbClr val="C00000"/>
                </a:solidFill>
                <a:latin typeface="Arno Pro Smbd" pitchFamily="18" charset="0"/>
              </a:rPr>
              <a:t>def</a:t>
            </a:r>
            <a:r>
              <a:rPr lang="en-US" sz="3600" dirty="0">
                <a:solidFill>
                  <a:srgbClr val="C00000"/>
                </a:solidFill>
                <a:latin typeface="Arno Pro Smbd" pitchFamily="18" charset="0"/>
              </a:rPr>
              <a:t>” </a:t>
            </a:r>
            <a:r>
              <a:rPr lang="en-US" sz="3600" dirty="0">
                <a:solidFill>
                  <a:srgbClr val="002060"/>
                </a:solidFill>
                <a:latin typeface="Arno Pro Smbd" pitchFamily="18" charset="0"/>
              </a:rPr>
              <a:t>followed by function name and </a:t>
            </a:r>
            <a:r>
              <a:rPr lang="en-US" sz="3600" dirty="0">
                <a:solidFill>
                  <a:srgbClr val="C00000"/>
                </a:solidFill>
                <a:latin typeface="Arno Pro Smbd" pitchFamily="18" charset="0"/>
              </a:rPr>
              <a:t>parenthesis (). </a:t>
            </a:r>
          </a:p>
          <a:p>
            <a:pPr eaLnBrk="1" fontAlgn="auto" hangingPunct="1">
              <a:spcBef>
                <a:spcPts val="0"/>
              </a:spcBef>
              <a:spcAft>
                <a:spcPts val="0"/>
              </a:spcAft>
              <a:defRPr/>
            </a:pPr>
            <a:endParaRPr lang="en-US" sz="3600" dirty="0">
              <a:latin typeface="+mn-lt"/>
            </a:endParaRPr>
          </a:p>
          <a:p>
            <a:pPr marL="457200" indent="-457200" eaLnBrk="1" fontAlgn="auto" hangingPunct="1">
              <a:spcBef>
                <a:spcPts val="0"/>
              </a:spcBef>
              <a:spcAft>
                <a:spcPts val="0"/>
              </a:spcAft>
              <a:buFont typeface="Arial" pitchFamily="34" charset="0"/>
              <a:buChar char="•"/>
              <a:defRPr/>
            </a:pPr>
            <a:r>
              <a:rPr lang="en-US" sz="3600" dirty="0">
                <a:solidFill>
                  <a:srgbClr val="002060"/>
                </a:solidFill>
                <a:latin typeface="Arno Pro Smbd" pitchFamily="18" charset="0"/>
              </a:rPr>
              <a:t>Any input parameters or arguments should be placed within these parentheses when you define a function. </a:t>
            </a:r>
          </a:p>
          <a:p>
            <a:pPr eaLnBrk="1" fontAlgn="auto" hangingPunct="1">
              <a:spcBef>
                <a:spcPts val="0"/>
              </a:spcBef>
              <a:spcAft>
                <a:spcPts val="0"/>
              </a:spcAft>
              <a:defRPr/>
            </a:pPr>
            <a:endParaRPr lang="en-US" sz="3600" dirty="0">
              <a:latin typeface="+mn-lt"/>
            </a:endParaRPr>
          </a:p>
          <a:p>
            <a:pPr marL="457200" indent="-457200" eaLnBrk="1" fontAlgn="auto" hangingPunct="1">
              <a:spcBef>
                <a:spcPts val="0"/>
              </a:spcBef>
              <a:spcAft>
                <a:spcPts val="0"/>
              </a:spcAft>
              <a:buFont typeface="Arial" pitchFamily="34" charset="0"/>
              <a:buChar char="•"/>
              <a:defRPr/>
            </a:pPr>
            <a:r>
              <a:rPr lang="en-US" sz="3600" dirty="0">
                <a:solidFill>
                  <a:srgbClr val="002060"/>
                </a:solidFill>
                <a:latin typeface="Arno Pro Smbd" pitchFamily="18" charset="0"/>
              </a:rPr>
              <a:t>The code block always comes after a colon (:) and is indented. </a:t>
            </a:r>
          </a:p>
          <a:p>
            <a:pPr eaLnBrk="1" fontAlgn="auto" hangingPunct="1">
              <a:spcBef>
                <a:spcPts val="0"/>
              </a:spcBef>
              <a:spcAft>
                <a:spcPts val="0"/>
              </a:spcAft>
              <a:defRPr/>
            </a:pPr>
            <a:endParaRPr lang="en-US" sz="3600" dirty="0">
              <a:latin typeface="+mn-lt"/>
            </a:endParaRPr>
          </a:p>
          <a:p>
            <a:pPr marL="457200" indent="-457200" algn="just" eaLnBrk="1" fontAlgn="auto" hangingPunct="1">
              <a:spcBef>
                <a:spcPts val="0"/>
              </a:spcBef>
              <a:spcAft>
                <a:spcPts val="0"/>
              </a:spcAft>
              <a:buFont typeface="Arial" pitchFamily="34" charset="0"/>
              <a:buChar char="•"/>
              <a:defRPr/>
            </a:pPr>
            <a:r>
              <a:rPr lang="en-US" sz="3600" dirty="0">
                <a:solidFill>
                  <a:srgbClr val="002060"/>
                </a:solidFill>
                <a:latin typeface="Arno Pro Smbd" pitchFamily="18" charset="0"/>
              </a:rPr>
              <a:t>The statement “return [expression]” exits a function, optionally passing back an expression to the caller. A “return” with no arguments is the same as return None. </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1">
            <a:extLst>
              <a:ext uri="{FF2B5EF4-FFF2-40B4-BE49-F238E27FC236}">
                <a16:creationId xmlns:a16="http://schemas.microsoft.com/office/drawing/2014/main" id="{95906A9B-0DC9-01B9-C9BC-6AFA4181113C}"/>
              </a:ext>
            </a:extLst>
          </p:cNvPr>
          <p:cNvSpPr>
            <a:spLocks noChangeArrowheads="1"/>
          </p:cNvSpPr>
          <p:nvPr/>
        </p:nvSpPr>
        <p:spPr bwMode="auto">
          <a:xfrm>
            <a:off x="1538288" y="1905000"/>
            <a:ext cx="9129712"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5400">
                <a:solidFill>
                  <a:srgbClr val="C00000"/>
                </a:solidFill>
                <a:latin typeface="Arno Pro Smbd"/>
              </a:rPr>
              <a:t>MyList = [21,76,98,23]</a:t>
            </a:r>
          </a:p>
          <a:p>
            <a:pPr algn="just" eaLnBrk="1" hangingPunct="1"/>
            <a:r>
              <a:rPr lang="en-US" altLang="en-US" sz="5400">
                <a:solidFill>
                  <a:srgbClr val="C00000"/>
                </a:solidFill>
                <a:latin typeface="Arno Pro Smbd"/>
              </a:rPr>
              <a:t>print ('Maximum of MyList :', max(MyList))</a:t>
            </a:r>
          </a:p>
        </p:txBody>
      </p:sp>
      <p:sp>
        <p:nvSpPr>
          <p:cNvPr id="120835" name="Rectangle 2">
            <a:extLst>
              <a:ext uri="{FF2B5EF4-FFF2-40B4-BE49-F238E27FC236}">
                <a16:creationId xmlns:a16="http://schemas.microsoft.com/office/drawing/2014/main" id="{40A36A56-A5B3-6E57-C8F0-56DD348D2B06}"/>
              </a:ext>
            </a:extLst>
          </p:cNvPr>
          <p:cNvSpPr>
            <a:spLocks noChangeArrowheads="1"/>
          </p:cNvSpPr>
          <p:nvPr/>
        </p:nvSpPr>
        <p:spPr bwMode="auto">
          <a:xfrm>
            <a:off x="4953000" y="346075"/>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120836" name="TextBox 4">
            <a:extLst>
              <a:ext uri="{FF2B5EF4-FFF2-40B4-BE49-F238E27FC236}">
                <a16:creationId xmlns:a16="http://schemas.microsoft.com/office/drawing/2014/main" id="{7CEFF950-6A1A-C218-D942-BFE28A47E728}"/>
              </a:ext>
            </a:extLst>
          </p:cNvPr>
          <p:cNvSpPr txBox="1">
            <a:spLocks noChangeArrowheads="1"/>
          </p:cNvSpPr>
          <p:nvPr/>
        </p:nvSpPr>
        <p:spPr bwMode="auto">
          <a:xfrm>
            <a:off x="6324600" y="5257800"/>
            <a:ext cx="6099175"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400" b="1">
                <a:solidFill>
                  <a:srgbClr val="6600FF"/>
                </a:solidFill>
                <a:latin typeface="MinionPro-Bold"/>
              </a:rPr>
              <a:t>Output:</a:t>
            </a:r>
          </a:p>
          <a:p>
            <a:pPr eaLnBrk="1" hangingPunct="1"/>
            <a:r>
              <a:rPr lang="en-US" altLang="en-US" sz="4400">
                <a:solidFill>
                  <a:srgbClr val="000000"/>
                </a:solidFill>
                <a:latin typeface="MinionPro-Regular"/>
              </a:rPr>
              <a:t>Maximum of MyList : 98</a:t>
            </a:r>
            <a:endParaRPr lang="en-US" altLang="en-US" sz="440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1">
            <a:extLst>
              <a:ext uri="{FF2B5EF4-FFF2-40B4-BE49-F238E27FC236}">
                <a16:creationId xmlns:a16="http://schemas.microsoft.com/office/drawing/2014/main" id="{CA55C0C6-F6DA-0288-2B45-43C11810110D}"/>
              </a:ext>
            </a:extLst>
          </p:cNvPr>
          <p:cNvSpPr>
            <a:spLocks noChangeArrowheads="1"/>
          </p:cNvSpPr>
          <p:nvPr/>
        </p:nvSpPr>
        <p:spPr bwMode="auto">
          <a:xfrm>
            <a:off x="1504950" y="990600"/>
            <a:ext cx="9172575" cy="315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9900">
                <a:solidFill>
                  <a:srgbClr val="C00000"/>
                </a:solidFill>
                <a:latin typeface="Adobe Gothic Std B"/>
                <a:ea typeface="Adobe Gothic Std B"/>
                <a:cs typeface="LCD"/>
              </a:rPr>
              <a:t>sum( )	</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1">
            <a:extLst>
              <a:ext uri="{FF2B5EF4-FFF2-40B4-BE49-F238E27FC236}">
                <a16:creationId xmlns:a16="http://schemas.microsoft.com/office/drawing/2014/main" id="{7A84A8A9-B0D6-D708-963A-446453424314}"/>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122883" name="Rectangle 3">
            <a:extLst>
              <a:ext uri="{FF2B5EF4-FFF2-40B4-BE49-F238E27FC236}">
                <a16:creationId xmlns:a16="http://schemas.microsoft.com/office/drawing/2014/main" id="{2E78DB35-FB1B-D9BF-A323-042E1058FA1B}"/>
              </a:ext>
            </a:extLst>
          </p:cNvPr>
          <p:cNvSpPr>
            <a:spLocks noChangeArrowheads="1"/>
          </p:cNvSpPr>
          <p:nvPr/>
        </p:nvSpPr>
        <p:spPr bwMode="auto">
          <a:xfrm>
            <a:off x="1524000" y="2057400"/>
            <a:ext cx="9144000"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3800">
                <a:solidFill>
                  <a:srgbClr val="C00000"/>
                </a:solidFill>
                <a:latin typeface="Arno Pro Smbd"/>
              </a:rPr>
              <a:t>sum(list)</a:t>
            </a:r>
            <a:endParaRPr lang="en-US" altLang="en-US" sz="2000">
              <a:solidFill>
                <a:srgbClr val="C00000"/>
              </a:solidFill>
              <a:latin typeface="Arno Pro Smbd"/>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6AB498A-76E1-600F-9922-926FD8B7C771}"/>
              </a:ext>
            </a:extLst>
          </p:cNvPr>
          <p:cNvSpPr/>
          <p:nvPr/>
        </p:nvSpPr>
        <p:spPr>
          <a:xfrm>
            <a:off x="1524000" y="762000"/>
            <a:ext cx="9144000" cy="5402263"/>
          </a:xfrm>
          <a:prstGeom prst="rect">
            <a:avLst/>
          </a:prstGeom>
        </p:spPr>
        <p:txBody>
          <a:bodyPr>
            <a:spAutoFit/>
          </a:bodyPr>
          <a:lstStyle/>
          <a:p>
            <a:pPr algn="just" eaLnBrk="1" fontAlgn="auto" hangingPunct="1">
              <a:spcBef>
                <a:spcPts val="0"/>
              </a:spcBef>
              <a:spcAft>
                <a:spcPts val="0"/>
              </a:spcAft>
              <a:defRPr/>
            </a:pPr>
            <a:r>
              <a:rPr lang="en-US" sz="11500" b="1" dirty="0">
                <a:effectLst>
                  <a:outerShdw blurRad="38100" dist="38100" dir="2700000" algn="tl">
                    <a:srgbClr val="000000">
                      <a:alpha val="43137"/>
                    </a:srgbClr>
                  </a:outerShdw>
                </a:effectLst>
                <a:latin typeface="Arno Pro Smbd" pitchFamily="18" charset="0"/>
              </a:rPr>
              <a:t>Returns the sum of values in a list	</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1">
            <a:extLst>
              <a:ext uri="{FF2B5EF4-FFF2-40B4-BE49-F238E27FC236}">
                <a16:creationId xmlns:a16="http://schemas.microsoft.com/office/drawing/2014/main" id="{AAC6A2BB-6039-BDA2-F24F-C91C4472B1BA}"/>
              </a:ext>
            </a:extLst>
          </p:cNvPr>
          <p:cNvSpPr>
            <a:spLocks noChangeArrowheads="1"/>
          </p:cNvSpPr>
          <p:nvPr/>
        </p:nvSpPr>
        <p:spPr bwMode="auto">
          <a:xfrm>
            <a:off x="228600" y="1639888"/>
            <a:ext cx="1173480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5400">
                <a:solidFill>
                  <a:srgbClr val="C00000"/>
                </a:solidFill>
                <a:latin typeface="Arno Pro Smbd"/>
              </a:rPr>
              <a:t>MyList = [21,76,98,23]</a:t>
            </a:r>
          </a:p>
          <a:p>
            <a:pPr algn="just" eaLnBrk="1" hangingPunct="1"/>
            <a:r>
              <a:rPr lang="en-US" altLang="en-US" sz="5400">
                <a:solidFill>
                  <a:srgbClr val="C00000"/>
                </a:solidFill>
                <a:latin typeface="Arno Pro Smbd"/>
              </a:rPr>
              <a:t>print ('Sum of MyList :', sum(MyList))</a:t>
            </a:r>
          </a:p>
        </p:txBody>
      </p:sp>
      <p:sp>
        <p:nvSpPr>
          <p:cNvPr id="124931" name="Rectangle 2">
            <a:extLst>
              <a:ext uri="{FF2B5EF4-FFF2-40B4-BE49-F238E27FC236}">
                <a16:creationId xmlns:a16="http://schemas.microsoft.com/office/drawing/2014/main" id="{21D6B1AF-B440-F31E-FD70-56A4992FD56A}"/>
              </a:ext>
            </a:extLst>
          </p:cNvPr>
          <p:cNvSpPr>
            <a:spLocks noChangeArrowheads="1"/>
          </p:cNvSpPr>
          <p:nvPr/>
        </p:nvSpPr>
        <p:spPr bwMode="auto">
          <a:xfrm>
            <a:off x="4267200" y="0"/>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124932" name="TextBox 4">
            <a:extLst>
              <a:ext uri="{FF2B5EF4-FFF2-40B4-BE49-F238E27FC236}">
                <a16:creationId xmlns:a16="http://schemas.microsoft.com/office/drawing/2014/main" id="{B1B9645D-B426-D5FF-61A8-FE424AABB939}"/>
              </a:ext>
            </a:extLst>
          </p:cNvPr>
          <p:cNvSpPr txBox="1">
            <a:spLocks noChangeArrowheads="1"/>
          </p:cNvSpPr>
          <p:nvPr/>
        </p:nvSpPr>
        <p:spPr bwMode="auto">
          <a:xfrm>
            <a:off x="6400800" y="4924425"/>
            <a:ext cx="6099175"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5400" b="1">
                <a:solidFill>
                  <a:srgbClr val="6600FF"/>
                </a:solidFill>
                <a:latin typeface="MinionPro-Bold"/>
              </a:rPr>
              <a:t>Output:</a:t>
            </a:r>
          </a:p>
          <a:p>
            <a:pPr eaLnBrk="1" hangingPunct="1"/>
            <a:r>
              <a:rPr lang="en-US" altLang="en-US" sz="5400">
                <a:solidFill>
                  <a:srgbClr val="000000"/>
                </a:solidFill>
                <a:latin typeface="MinionPro-Regular"/>
              </a:rPr>
              <a:t>Sum of MyList : 218</a:t>
            </a:r>
            <a:endParaRPr lang="en-US" altLang="en-US" sz="540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1">
            <a:extLst>
              <a:ext uri="{FF2B5EF4-FFF2-40B4-BE49-F238E27FC236}">
                <a16:creationId xmlns:a16="http://schemas.microsoft.com/office/drawing/2014/main" id="{453945D4-70A8-041E-A894-FBD304E8E978}"/>
              </a:ext>
            </a:extLst>
          </p:cNvPr>
          <p:cNvSpPr>
            <a:spLocks noChangeArrowheads="1"/>
          </p:cNvSpPr>
          <p:nvPr/>
        </p:nvSpPr>
        <p:spPr bwMode="auto">
          <a:xfrm>
            <a:off x="1495425" y="1600200"/>
            <a:ext cx="9172575" cy="264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6600">
                <a:solidFill>
                  <a:srgbClr val="C00000"/>
                </a:solidFill>
                <a:latin typeface="Adobe Gothic Std B"/>
                <a:ea typeface="Adobe Gothic Std B"/>
                <a:cs typeface="LCD"/>
              </a:rPr>
              <a:t>format( )</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1">
            <a:extLst>
              <a:ext uri="{FF2B5EF4-FFF2-40B4-BE49-F238E27FC236}">
                <a16:creationId xmlns:a16="http://schemas.microsoft.com/office/drawing/2014/main" id="{3A10C1AA-0EC3-E5ED-B5B2-11740DC698B9}"/>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126979" name="Rectangle 3">
            <a:extLst>
              <a:ext uri="{FF2B5EF4-FFF2-40B4-BE49-F238E27FC236}">
                <a16:creationId xmlns:a16="http://schemas.microsoft.com/office/drawing/2014/main" id="{6ED7B52F-EEB2-07A2-AFB2-1DD9B181E591}"/>
              </a:ext>
            </a:extLst>
          </p:cNvPr>
          <p:cNvSpPr>
            <a:spLocks noChangeArrowheads="1"/>
          </p:cNvSpPr>
          <p:nvPr/>
        </p:nvSpPr>
        <p:spPr bwMode="auto">
          <a:xfrm>
            <a:off x="-152400" y="2278063"/>
            <a:ext cx="12496800"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8000">
                <a:solidFill>
                  <a:srgbClr val="C00000"/>
                </a:solidFill>
                <a:latin typeface="Arno Pro Smbd"/>
              </a:rPr>
              <a:t>format(value [, format_spec])</a:t>
            </a:r>
            <a:endParaRPr lang="en-US" altLang="en-US" sz="1200">
              <a:solidFill>
                <a:srgbClr val="C00000"/>
              </a:solidFill>
              <a:latin typeface="Arno Pro Smbd"/>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3E4A02-A87B-1566-853A-A3A2AF12BBE3}"/>
              </a:ext>
            </a:extLst>
          </p:cNvPr>
          <p:cNvSpPr/>
          <p:nvPr/>
        </p:nvSpPr>
        <p:spPr>
          <a:xfrm>
            <a:off x="1490663" y="-36513"/>
            <a:ext cx="9131300" cy="6616701"/>
          </a:xfrm>
          <a:prstGeom prst="rect">
            <a:avLst/>
          </a:prstGeom>
        </p:spPr>
        <p:txBody>
          <a:bodyPr>
            <a:spAutoFit/>
          </a:bodyPr>
          <a:lstStyle/>
          <a:p>
            <a:pPr eaLnBrk="1" fontAlgn="auto" hangingPunct="1">
              <a:spcBef>
                <a:spcPts val="0"/>
              </a:spcBef>
              <a:spcAft>
                <a:spcPts val="0"/>
              </a:spcAft>
              <a:defRPr/>
            </a:pPr>
            <a:endParaRPr lang="en-US" sz="700" dirty="0">
              <a:latin typeface="+mn-lt"/>
            </a:endParaRPr>
          </a:p>
          <a:p>
            <a:pPr algn="just" eaLnBrk="1" fontAlgn="auto" hangingPunct="1">
              <a:spcBef>
                <a:spcPts val="0"/>
              </a:spcBef>
              <a:spcAft>
                <a:spcPts val="0"/>
              </a:spcAft>
              <a:defRPr/>
            </a:pPr>
            <a:r>
              <a:rPr lang="en-US" sz="4400" b="1" dirty="0">
                <a:effectLst>
                  <a:outerShdw blurRad="38100" dist="38100" dir="2700000" algn="tl">
                    <a:srgbClr val="000000">
                      <a:alpha val="43137"/>
                    </a:srgbClr>
                  </a:outerShdw>
                </a:effectLst>
                <a:latin typeface="Arno Pro Smbd" pitchFamily="18" charset="0"/>
              </a:rPr>
              <a:t>Returns the output based on the given format</a:t>
            </a:r>
          </a:p>
          <a:p>
            <a:pPr eaLnBrk="1" fontAlgn="auto" hangingPunct="1">
              <a:spcBef>
                <a:spcPts val="0"/>
              </a:spcBef>
              <a:spcAft>
                <a:spcPts val="0"/>
              </a:spcAft>
              <a:defRPr/>
            </a:pPr>
            <a:endParaRPr lang="en-US" sz="700" dirty="0">
              <a:latin typeface="+mn-lt"/>
            </a:endParaRPr>
          </a:p>
          <a:p>
            <a:pPr algn="just" eaLnBrk="1" fontAlgn="auto" hangingPunct="1">
              <a:spcBef>
                <a:spcPts val="0"/>
              </a:spcBef>
              <a:spcAft>
                <a:spcPts val="0"/>
              </a:spcAft>
              <a:defRPr/>
            </a:pPr>
            <a:r>
              <a:rPr lang="en-US" sz="4400" b="1" dirty="0">
                <a:effectLst>
                  <a:outerShdw blurRad="38100" dist="38100" dir="2700000" algn="tl">
                    <a:srgbClr val="000000">
                      <a:alpha val="43137"/>
                    </a:srgbClr>
                  </a:outerShdw>
                </a:effectLst>
                <a:latin typeface="Arno Pro Smbd" pitchFamily="18" charset="0"/>
              </a:rPr>
              <a:t>1. </a:t>
            </a:r>
            <a:r>
              <a:rPr lang="en-US" sz="4400" b="1" dirty="0">
                <a:solidFill>
                  <a:srgbClr val="FF0000"/>
                </a:solidFill>
                <a:effectLst>
                  <a:outerShdw blurRad="38100" dist="38100" dir="2700000" algn="tl">
                    <a:srgbClr val="000000">
                      <a:alpha val="43137"/>
                    </a:srgbClr>
                  </a:outerShdw>
                </a:effectLst>
                <a:latin typeface="Arno Pro Smbd" pitchFamily="18" charset="0"/>
              </a:rPr>
              <a:t>Binary format. </a:t>
            </a:r>
            <a:r>
              <a:rPr lang="en-US" sz="4400" b="1" dirty="0">
                <a:effectLst>
                  <a:outerShdw blurRad="38100" dist="38100" dir="2700000" algn="tl">
                    <a:srgbClr val="000000">
                      <a:alpha val="43137"/>
                    </a:srgbClr>
                  </a:outerShdw>
                </a:effectLst>
                <a:latin typeface="Arno Pro Smbd" pitchFamily="18" charset="0"/>
              </a:rPr>
              <a:t>Outputs the number in base 2.</a:t>
            </a:r>
          </a:p>
          <a:p>
            <a:pPr eaLnBrk="1" fontAlgn="auto" hangingPunct="1">
              <a:spcBef>
                <a:spcPts val="0"/>
              </a:spcBef>
              <a:spcAft>
                <a:spcPts val="0"/>
              </a:spcAft>
              <a:defRPr/>
            </a:pPr>
            <a:endParaRPr lang="en-US" sz="700" dirty="0">
              <a:latin typeface="+mn-lt"/>
            </a:endParaRPr>
          </a:p>
          <a:p>
            <a:pPr algn="just" eaLnBrk="1" fontAlgn="auto" hangingPunct="1">
              <a:spcBef>
                <a:spcPts val="0"/>
              </a:spcBef>
              <a:spcAft>
                <a:spcPts val="0"/>
              </a:spcAft>
              <a:defRPr/>
            </a:pPr>
            <a:r>
              <a:rPr lang="en-US" sz="4400" b="1" dirty="0">
                <a:effectLst>
                  <a:outerShdw blurRad="38100" dist="38100" dir="2700000" algn="tl">
                    <a:srgbClr val="000000">
                      <a:alpha val="43137"/>
                    </a:srgbClr>
                  </a:outerShdw>
                </a:effectLst>
                <a:latin typeface="Arno Pro Smbd" pitchFamily="18" charset="0"/>
              </a:rPr>
              <a:t>2. </a:t>
            </a:r>
            <a:r>
              <a:rPr lang="en-US" sz="4400" b="1" dirty="0">
                <a:solidFill>
                  <a:srgbClr val="FF0000"/>
                </a:solidFill>
                <a:effectLst>
                  <a:outerShdw blurRad="38100" dist="38100" dir="2700000" algn="tl">
                    <a:srgbClr val="000000">
                      <a:alpha val="43137"/>
                    </a:srgbClr>
                  </a:outerShdw>
                </a:effectLst>
                <a:latin typeface="Arno Pro Smbd" pitchFamily="18" charset="0"/>
              </a:rPr>
              <a:t>Octal format. </a:t>
            </a:r>
            <a:r>
              <a:rPr lang="en-US" sz="4400" b="1" dirty="0">
                <a:effectLst>
                  <a:outerShdw blurRad="38100" dist="38100" dir="2700000" algn="tl">
                    <a:srgbClr val="000000">
                      <a:alpha val="43137"/>
                    </a:srgbClr>
                  </a:outerShdw>
                </a:effectLst>
                <a:latin typeface="Arno Pro Smbd" pitchFamily="18" charset="0"/>
              </a:rPr>
              <a:t>Outputs the number in base 8.</a:t>
            </a:r>
          </a:p>
          <a:p>
            <a:pPr eaLnBrk="1" fontAlgn="auto" hangingPunct="1">
              <a:spcBef>
                <a:spcPts val="0"/>
              </a:spcBef>
              <a:spcAft>
                <a:spcPts val="0"/>
              </a:spcAft>
              <a:defRPr/>
            </a:pPr>
            <a:endParaRPr lang="en-US" sz="700" dirty="0">
              <a:latin typeface="+mn-lt"/>
            </a:endParaRPr>
          </a:p>
          <a:p>
            <a:pPr algn="just" eaLnBrk="1" fontAlgn="auto" hangingPunct="1">
              <a:spcBef>
                <a:spcPts val="0"/>
              </a:spcBef>
              <a:spcAft>
                <a:spcPts val="0"/>
              </a:spcAft>
              <a:defRPr/>
            </a:pPr>
            <a:r>
              <a:rPr lang="en-US" sz="4400" b="1" dirty="0">
                <a:effectLst>
                  <a:outerShdw blurRad="38100" dist="38100" dir="2700000" algn="tl">
                    <a:srgbClr val="000000">
                      <a:alpha val="43137"/>
                    </a:srgbClr>
                  </a:outerShdw>
                </a:effectLst>
                <a:latin typeface="Arno Pro Smbd" pitchFamily="18" charset="0"/>
              </a:rPr>
              <a:t>3.</a:t>
            </a:r>
            <a:r>
              <a:rPr lang="en-US" sz="4400" b="1" dirty="0">
                <a:solidFill>
                  <a:srgbClr val="FF0000"/>
                </a:solidFill>
                <a:effectLst>
                  <a:outerShdw blurRad="38100" dist="38100" dir="2700000" algn="tl">
                    <a:srgbClr val="000000">
                      <a:alpha val="43137"/>
                    </a:srgbClr>
                  </a:outerShdw>
                </a:effectLst>
                <a:latin typeface="Arno Pro Smbd" pitchFamily="18" charset="0"/>
              </a:rPr>
              <a:t>Fixed-point notation. </a:t>
            </a:r>
            <a:r>
              <a:rPr lang="en-US" sz="4400" b="1" dirty="0">
                <a:effectLst>
                  <a:outerShdw blurRad="38100" dist="38100" dir="2700000" algn="tl">
                    <a:srgbClr val="000000">
                      <a:alpha val="43137"/>
                    </a:srgbClr>
                  </a:outerShdw>
                </a:effectLst>
                <a:latin typeface="Arno Pro Smbd" pitchFamily="18" charset="0"/>
              </a:rPr>
              <a:t>Displays the number as a fixed-point number. </a:t>
            </a:r>
            <a:r>
              <a:rPr lang="en-US" sz="4400" b="1" dirty="0">
                <a:solidFill>
                  <a:srgbClr val="C00000"/>
                </a:solidFill>
                <a:effectLst>
                  <a:outerShdw blurRad="38100" dist="38100" dir="2700000" algn="tl">
                    <a:srgbClr val="000000">
                      <a:alpha val="43137"/>
                    </a:srgbClr>
                  </a:outerShdw>
                </a:effectLst>
                <a:latin typeface="Arno Pro Smbd" pitchFamily="18" charset="0"/>
              </a:rPr>
              <a:t>The default precision is 6.</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1">
            <a:extLst>
              <a:ext uri="{FF2B5EF4-FFF2-40B4-BE49-F238E27FC236}">
                <a16:creationId xmlns:a16="http://schemas.microsoft.com/office/drawing/2014/main" id="{AE537C40-C998-E202-4A5C-9FCA3557E047}"/>
              </a:ext>
            </a:extLst>
          </p:cNvPr>
          <p:cNvSpPr>
            <a:spLocks noChangeArrowheads="1"/>
          </p:cNvSpPr>
          <p:nvPr/>
        </p:nvSpPr>
        <p:spPr bwMode="auto">
          <a:xfrm>
            <a:off x="457200" y="838200"/>
            <a:ext cx="10982325"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4400">
                <a:solidFill>
                  <a:srgbClr val="C00000"/>
                </a:solidFill>
                <a:latin typeface="Arno Pro Smbd"/>
              </a:rPr>
              <a:t>x= 14</a:t>
            </a:r>
          </a:p>
          <a:p>
            <a:pPr algn="just" eaLnBrk="1" hangingPunct="1"/>
            <a:r>
              <a:rPr lang="en-US" altLang="en-US" sz="4400">
                <a:solidFill>
                  <a:srgbClr val="C00000"/>
                </a:solidFill>
                <a:latin typeface="Arno Pro Smbd"/>
              </a:rPr>
              <a:t>y= 25</a:t>
            </a:r>
          </a:p>
          <a:p>
            <a:pPr algn="just" eaLnBrk="1" hangingPunct="1"/>
            <a:r>
              <a:rPr lang="en-US" altLang="en-US" sz="4400">
                <a:solidFill>
                  <a:srgbClr val="C00000"/>
                </a:solidFill>
                <a:latin typeface="Arno Pro Smbd"/>
              </a:rPr>
              <a:t>print ('x value in binary :',format(x,'b'))</a:t>
            </a:r>
          </a:p>
          <a:p>
            <a:pPr algn="just" eaLnBrk="1" hangingPunct="1"/>
            <a:r>
              <a:rPr lang="en-US" altLang="en-US" sz="4400">
                <a:solidFill>
                  <a:srgbClr val="C00000"/>
                </a:solidFill>
                <a:latin typeface="Arno Pro Smbd"/>
              </a:rPr>
              <a:t>print ('y value in octal :',format(y,'o'))</a:t>
            </a:r>
          </a:p>
          <a:p>
            <a:pPr algn="just" eaLnBrk="1" hangingPunct="1"/>
            <a:r>
              <a:rPr lang="en-US" altLang="en-US" sz="4400">
                <a:solidFill>
                  <a:srgbClr val="C00000"/>
                </a:solidFill>
                <a:latin typeface="Arno Pro Smbd"/>
              </a:rPr>
              <a:t>print('y value in Fixed-point no ',format(y,'f'))</a:t>
            </a:r>
          </a:p>
        </p:txBody>
      </p:sp>
      <p:sp>
        <p:nvSpPr>
          <p:cNvPr id="129027" name="Rectangle 2">
            <a:extLst>
              <a:ext uri="{FF2B5EF4-FFF2-40B4-BE49-F238E27FC236}">
                <a16:creationId xmlns:a16="http://schemas.microsoft.com/office/drawing/2014/main" id="{A8AEF725-819D-90AD-AB89-7196EC5641BA}"/>
              </a:ext>
            </a:extLst>
          </p:cNvPr>
          <p:cNvSpPr>
            <a:spLocks noChangeArrowheads="1"/>
          </p:cNvSpPr>
          <p:nvPr/>
        </p:nvSpPr>
        <p:spPr bwMode="auto">
          <a:xfrm>
            <a:off x="4516438" y="90488"/>
            <a:ext cx="3159125"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129028" name="TextBox 4">
            <a:extLst>
              <a:ext uri="{FF2B5EF4-FFF2-40B4-BE49-F238E27FC236}">
                <a16:creationId xmlns:a16="http://schemas.microsoft.com/office/drawing/2014/main" id="{0405E461-F585-5D12-F90D-3172CBCC7815}"/>
              </a:ext>
            </a:extLst>
          </p:cNvPr>
          <p:cNvSpPr txBox="1">
            <a:spLocks noChangeArrowheads="1"/>
          </p:cNvSpPr>
          <p:nvPr/>
        </p:nvSpPr>
        <p:spPr bwMode="auto">
          <a:xfrm>
            <a:off x="5181600" y="4549775"/>
            <a:ext cx="7446963"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6600FF"/>
                </a:solidFill>
                <a:latin typeface="MinionPro-Bold"/>
              </a:rPr>
              <a:t>Output:</a:t>
            </a:r>
          </a:p>
          <a:p>
            <a:pPr eaLnBrk="1" hangingPunct="1"/>
            <a:r>
              <a:rPr lang="en-US" altLang="en-US" sz="3600">
                <a:solidFill>
                  <a:srgbClr val="000000"/>
                </a:solidFill>
                <a:latin typeface="MinionPro-Regular"/>
              </a:rPr>
              <a:t>x value in binary : 1110</a:t>
            </a:r>
          </a:p>
          <a:p>
            <a:pPr eaLnBrk="1" hangingPunct="1"/>
            <a:r>
              <a:rPr lang="en-US" altLang="en-US" sz="3600">
                <a:solidFill>
                  <a:srgbClr val="000000"/>
                </a:solidFill>
                <a:latin typeface="MinionPro-Regular"/>
              </a:rPr>
              <a:t>y value in octal : 31</a:t>
            </a:r>
          </a:p>
          <a:p>
            <a:pPr eaLnBrk="1" hangingPunct="1"/>
            <a:r>
              <a:rPr lang="en-US" altLang="en-US" sz="3600">
                <a:solidFill>
                  <a:srgbClr val="000000"/>
                </a:solidFill>
                <a:latin typeface="MinionPro-Regular"/>
              </a:rPr>
              <a:t>y value in Fixed-point no : 25.000000</a:t>
            </a:r>
            <a:endParaRPr lang="en-US" altLang="en-US" sz="360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1">
            <a:extLst>
              <a:ext uri="{FF2B5EF4-FFF2-40B4-BE49-F238E27FC236}">
                <a16:creationId xmlns:a16="http://schemas.microsoft.com/office/drawing/2014/main" id="{4EDD22EA-8B2D-B787-EFC2-56E92F8904FC}"/>
              </a:ext>
            </a:extLst>
          </p:cNvPr>
          <p:cNvSpPr>
            <a:spLocks noChangeArrowheads="1"/>
          </p:cNvSpPr>
          <p:nvPr/>
        </p:nvSpPr>
        <p:spPr bwMode="auto">
          <a:xfrm>
            <a:off x="1495425" y="1600200"/>
            <a:ext cx="9172575" cy="264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6600">
                <a:solidFill>
                  <a:srgbClr val="C00000"/>
                </a:solidFill>
                <a:latin typeface="Adobe Gothic Std B"/>
                <a:ea typeface="Adobe Gothic Std B"/>
                <a:cs typeface="LCD"/>
              </a:rPr>
              <a:t>round(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a:extLst>
              <a:ext uri="{FF2B5EF4-FFF2-40B4-BE49-F238E27FC236}">
                <a16:creationId xmlns:a16="http://schemas.microsoft.com/office/drawing/2014/main" id="{CEF930E4-7BC1-F4CE-400B-CCB03D7151E1}"/>
              </a:ext>
            </a:extLst>
          </p:cNvPr>
          <p:cNvSpPr>
            <a:spLocks noChangeArrowheads="1"/>
          </p:cNvSpPr>
          <p:nvPr/>
        </p:nvSpPr>
        <p:spPr bwMode="auto">
          <a:xfrm>
            <a:off x="1041400" y="0"/>
            <a:ext cx="344805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3" name="Rounded Rectangle 2">
            <a:extLst>
              <a:ext uri="{FF2B5EF4-FFF2-40B4-BE49-F238E27FC236}">
                <a16:creationId xmlns:a16="http://schemas.microsoft.com/office/drawing/2014/main" id="{88FF8665-83DB-6DF4-7550-41B1615D792C}"/>
              </a:ext>
            </a:extLst>
          </p:cNvPr>
          <p:cNvSpPr/>
          <p:nvPr/>
        </p:nvSpPr>
        <p:spPr>
          <a:xfrm>
            <a:off x="1676400" y="1446213"/>
            <a:ext cx="8839200" cy="4343400"/>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eaLnBrk="1" fontAlgn="auto" hangingPunct="1">
              <a:spcBef>
                <a:spcPts val="0"/>
              </a:spcBef>
              <a:spcAft>
                <a:spcPts val="0"/>
              </a:spcAft>
              <a:defRPr/>
            </a:pPr>
            <a:endParaRPr lang="en-US" b="1" dirty="0">
              <a:solidFill>
                <a:srgbClr val="C00000"/>
              </a:solidFill>
              <a:latin typeface="Angsana New" pitchFamily="18" charset="-34"/>
              <a:cs typeface="Angsana New" pitchFamily="18" charset="-34"/>
            </a:endParaRPr>
          </a:p>
          <a:p>
            <a:pPr eaLnBrk="1" fontAlgn="auto" hangingPunct="1">
              <a:spcBef>
                <a:spcPts val="0"/>
              </a:spcBef>
              <a:spcAft>
                <a:spcPts val="0"/>
              </a:spcAft>
              <a:defRPr/>
            </a:pPr>
            <a:endParaRPr lang="en-US" sz="2800" dirty="0"/>
          </a:p>
          <a:p>
            <a:pPr eaLnBrk="1" fontAlgn="auto" hangingPunct="1">
              <a:spcBef>
                <a:spcPts val="0"/>
              </a:spcBef>
              <a:spcAft>
                <a:spcPts val="0"/>
              </a:spcAft>
              <a:defRPr/>
            </a:pPr>
            <a:r>
              <a:rPr lang="en-US" sz="4400" dirty="0" err="1">
                <a:solidFill>
                  <a:srgbClr val="C00000"/>
                </a:solidFill>
                <a:latin typeface="Arno Pro Smbd" pitchFamily="18" charset="0"/>
              </a:rPr>
              <a:t>def</a:t>
            </a:r>
            <a:r>
              <a:rPr lang="en-US" sz="4400" dirty="0">
                <a:solidFill>
                  <a:srgbClr val="C00000"/>
                </a:solidFill>
                <a:latin typeface="Arno Pro Smbd" pitchFamily="18" charset="0"/>
              </a:rPr>
              <a:t> &lt;</a:t>
            </a:r>
            <a:r>
              <a:rPr lang="en-US" sz="4400" dirty="0" err="1">
                <a:solidFill>
                  <a:srgbClr val="C00000"/>
                </a:solidFill>
                <a:latin typeface="Arno Pro Smbd" pitchFamily="18" charset="0"/>
              </a:rPr>
              <a:t>function_name</a:t>
            </a:r>
            <a:r>
              <a:rPr lang="en-US" sz="4400" dirty="0">
                <a:solidFill>
                  <a:srgbClr val="C00000"/>
                </a:solidFill>
                <a:latin typeface="Arno Pro Smbd" pitchFamily="18" charset="0"/>
              </a:rPr>
              <a:t> ([parameter1, parameter2…] )&gt; : </a:t>
            </a:r>
          </a:p>
          <a:p>
            <a:pPr eaLnBrk="1" fontAlgn="auto" hangingPunct="1">
              <a:spcBef>
                <a:spcPts val="0"/>
              </a:spcBef>
              <a:spcAft>
                <a:spcPts val="0"/>
              </a:spcAft>
              <a:defRPr/>
            </a:pPr>
            <a:r>
              <a:rPr lang="en-US" sz="4400" dirty="0">
                <a:solidFill>
                  <a:srgbClr val="C00000"/>
                </a:solidFill>
                <a:latin typeface="Arno Pro Smbd" pitchFamily="18" charset="0"/>
              </a:rPr>
              <a:t>	&lt;Block of Statements&gt; </a:t>
            </a:r>
          </a:p>
          <a:p>
            <a:pPr eaLnBrk="1" fontAlgn="auto" hangingPunct="1">
              <a:spcBef>
                <a:spcPts val="0"/>
              </a:spcBef>
              <a:spcAft>
                <a:spcPts val="0"/>
              </a:spcAft>
              <a:defRPr/>
            </a:pPr>
            <a:r>
              <a:rPr lang="en-US" sz="4400" dirty="0">
                <a:solidFill>
                  <a:srgbClr val="C00000"/>
                </a:solidFill>
                <a:latin typeface="Arno Pro Smbd" pitchFamily="18" charset="0"/>
              </a:rPr>
              <a:t>	return &lt;expression / None&gt; 	</a:t>
            </a:r>
          </a:p>
          <a:p>
            <a:pPr eaLnBrk="1" fontAlgn="auto" hangingPunct="1">
              <a:spcBef>
                <a:spcPts val="0"/>
              </a:spcBef>
              <a:spcAft>
                <a:spcPts val="0"/>
              </a:spcAft>
              <a:defRPr/>
            </a:pPr>
            <a:endParaRPr lang="en-US" sz="1000" b="1" dirty="0">
              <a:solidFill>
                <a:srgbClr val="C00000"/>
              </a:solidFill>
              <a:latin typeface="Angsana New" pitchFamily="18" charset="-34"/>
              <a:cs typeface="Angsana New" pitchFamily="18" charset="-34"/>
            </a:endParaRPr>
          </a:p>
          <a:p>
            <a:pPr eaLnBrk="1" fontAlgn="auto" hangingPunct="1">
              <a:spcBef>
                <a:spcPts val="0"/>
              </a:spcBef>
              <a:spcAft>
                <a:spcPts val="0"/>
              </a:spcAft>
              <a:defRPr/>
            </a:pPr>
            <a:endParaRPr lang="en-US" sz="4400" dirty="0">
              <a:solidFill>
                <a:srgbClr val="C00000"/>
              </a:solidFill>
              <a:latin typeface="Arno Pro Smbd" pitchFamily="18" charset="0"/>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1">
            <a:extLst>
              <a:ext uri="{FF2B5EF4-FFF2-40B4-BE49-F238E27FC236}">
                <a16:creationId xmlns:a16="http://schemas.microsoft.com/office/drawing/2014/main" id="{7C0819D7-C415-122C-6B2A-10E83F93FE60}"/>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131075" name="Rectangle 3">
            <a:extLst>
              <a:ext uri="{FF2B5EF4-FFF2-40B4-BE49-F238E27FC236}">
                <a16:creationId xmlns:a16="http://schemas.microsoft.com/office/drawing/2014/main" id="{BCEF18BF-771E-8EEA-DB43-6A4C843908CC}"/>
              </a:ext>
            </a:extLst>
          </p:cNvPr>
          <p:cNvSpPr>
            <a:spLocks noChangeArrowheads="1"/>
          </p:cNvSpPr>
          <p:nvPr/>
        </p:nvSpPr>
        <p:spPr bwMode="auto">
          <a:xfrm>
            <a:off x="571500" y="3048000"/>
            <a:ext cx="11049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8000">
                <a:solidFill>
                  <a:srgbClr val="C00000"/>
                </a:solidFill>
                <a:latin typeface="Arno Pro Smbd"/>
              </a:rPr>
              <a:t>round(number [,ndigits])</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DFEF2A2-DC74-04A1-DFD2-A8654EDD8E67}"/>
              </a:ext>
            </a:extLst>
          </p:cNvPr>
          <p:cNvSpPr/>
          <p:nvPr/>
        </p:nvSpPr>
        <p:spPr>
          <a:xfrm>
            <a:off x="1676400" y="95250"/>
            <a:ext cx="9144000" cy="6770688"/>
          </a:xfrm>
          <a:prstGeom prst="rect">
            <a:avLst/>
          </a:prstGeom>
        </p:spPr>
        <p:txBody>
          <a:bodyPr>
            <a:spAutoFit/>
          </a:bodyPr>
          <a:lstStyle/>
          <a:p>
            <a:pPr eaLnBrk="1" fontAlgn="auto" hangingPunct="1">
              <a:spcBef>
                <a:spcPts val="0"/>
              </a:spcBef>
              <a:spcAft>
                <a:spcPts val="0"/>
              </a:spcAft>
              <a:defRPr/>
            </a:pPr>
            <a:endParaRPr lang="en-US" dirty="0">
              <a:latin typeface="+mn-lt"/>
            </a:endParaRPr>
          </a:p>
          <a:p>
            <a:pPr eaLnBrk="1" fontAlgn="auto" hangingPunct="1">
              <a:spcBef>
                <a:spcPts val="0"/>
              </a:spcBef>
              <a:spcAft>
                <a:spcPts val="0"/>
              </a:spcAft>
              <a:defRPr/>
            </a:pPr>
            <a:r>
              <a:rPr lang="en-US" sz="4400" b="1" dirty="0">
                <a:effectLst>
                  <a:outerShdw blurRad="38100" dist="38100" dir="2700000" algn="tl">
                    <a:srgbClr val="000000">
                      <a:alpha val="43137"/>
                    </a:srgbClr>
                  </a:outerShdw>
                </a:effectLst>
                <a:latin typeface="Arno Pro Smbd" pitchFamily="18" charset="0"/>
              </a:rPr>
              <a:t>Returns the nearest integer to its input.</a:t>
            </a:r>
          </a:p>
          <a:p>
            <a:pPr eaLnBrk="1" fontAlgn="auto" hangingPunct="1">
              <a:spcBef>
                <a:spcPts val="0"/>
              </a:spcBef>
              <a:spcAft>
                <a:spcPts val="0"/>
              </a:spcAft>
              <a:defRPr/>
            </a:pPr>
            <a:endParaRPr lang="en-US" dirty="0">
              <a:latin typeface="+mn-lt"/>
            </a:endParaRPr>
          </a:p>
          <a:p>
            <a:pPr eaLnBrk="1" fontAlgn="auto" hangingPunct="1">
              <a:spcBef>
                <a:spcPts val="0"/>
              </a:spcBef>
              <a:spcAft>
                <a:spcPts val="0"/>
              </a:spcAft>
              <a:defRPr/>
            </a:pPr>
            <a:r>
              <a:rPr lang="en-US" sz="4400" b="1" dirty="0">
                <a:effectLst>
                  <a:outerShdw blurRad="38100" dist="38100" dir="2700000" algn="tl">
                    <a:srgbClr val="000000">
                      <a:alpha val="43137"/>
                    </a:srgbClr>
                  </a:outerShdw>
                </a:effectLst>
                <a:latin typeface="Arno Pro Smbd" pitchFamily="18" charset="0"/>
              </a:rPr>
              <a:t>1. First argument (number) is used to specify the value to be rounded.</a:t>
            </a:r>
          </a:p>
          <a:p>
            <a:pPr eaLnBrk="1" fontAlgn="auto" hangingPunct="1">
              <a:spcBef>
                <a:spcPts val="0"/>
              </a:spcBef>
              <a:spcAft>
                <a:spcPts val="0"/>
              </a:spcAft>
              <a:defRPr/>
            </a:pPr>
            <a:r>
              <a:rPr lang="en-US" dirty="0">
                <a:latin typeface="+mn-lt"/>
              </a:rPr>
              <a:t>	</a:t>
            </a:r>
          </a:p>
          <a:p>
            <a:pPr eaLnBrk="1" fontAlgn="auto" hangingPunct="1">
              <a:spcBef>
                <a:spcPts val="0"/>
              </a:spcBef>
              <a:spcAft>
                <a:spcPts val="0"/>
              </a:spcAft>
              <a:defRPr/>
            </a:pPr>
            <a:endParaRPr lang="en-US" dirty="0">
              <a:latin typeface="+mn-lt"/>
            </a:endParaRPr>
          </a:p>
          <a:p>
            <a:pPr eaLnBrk="1" fontAlgn="auto" hangingPunct="1">
              <a:spcBef>
                <a:spcPts val="0"/>
              </a:spcBef>
              <a:spcAft>
                <a:spcPts val="0"/>
              </a:spcAft>
              <a:defRPr/>
            </a:pPr>
            <a:endParaRPr lang="en-US" dirty="0">
              <a:latin typeface="+mn-lt"/>
            </a:endParaRPr>
          </a:p>
          <a:p>
            <a:pPr eaLnBrk="1" fontAlgn="auto" hangingPunct="1">
              <a:spcBef>
                <a:spcPts val="0"/>
              </a:spcBef>
              <a:spcAft>
                <a:spcPts val="0"/>
              </a:spcAft>
              <a:defRPr/>
            </a:pPr>
            <a:r>
              <a:rPr lang="en-US" sz="4400" b="1" dirty="0">
                <a:effectLst>
                  <a:outerShdw blurRad="38100" dist="38100" dir="2700000" algn="tl">
                    <a:srgbClr val="000000">
                      <a:alpha val="43137"/>
                    </a:srgbClr>
                  </a:outerShdw>
                </a:effectLst>
                <a:latin typeface="Arno Pro Smbd" pitchFamily="18" charset="0"/>
              </a:rPr>
              <a:t>2. Second argument (</a:t>
            </a:r>
            <a:r>
              <a:rPr lang="en-US" sz="4400" b="1" dirty="0" err="1">
                <a:effectLst>
                  <a:outerShdw blurRad="38100" dist="38100" dir="2700000" algn="tl">
                    <a:srgbClr val="000000">
                      <a:alpha val="43137"/>
                    </a:srgbClr>
                  </a:outerShdw>
                </a:effectLst>
                <a:latin typeface="Arno Pro Smbd" pitchFamily="18" charset="0"/>
              </a:rPr>
              <a:t>ndigits</a:t>
            </a:r>
            <a:r>
              <a:rPr lang="en-US" sz="4400" b="1" dirty="0">
                <a:effectLst>
                  <a:outerShdw blurRad="38100" dist="38100" dir="2700000" algn="tl">
                    <a:srgbClr val="000000">
                      <a:alpha val="43137"/>
                    </a:srgbClr>
                  </a:outerShdw>
                </a:effectLst>
                <a:latin typeface="Arno Pro Smbd" pitchFamily="18" charset="0"/>
              </a:rPr>
              <a:t>) is used to specify the number of decimal digits desired after rounding. </a:t>
            </a:r>
          </a:p>
          <a:p>
            <a:pPr eaLnBrk="1" fontAlgn="auto" hangingPunct="1">
              <a:spcBef>
                <a:spcPts val="0"/>
              </a:spcBef>
              <a:spcAft>
                <a:spcPts val="0"/>
              </a:spcAft>
              <a:defRPr/>
            </a:pPr>
            <a:r>
              <a:rPr lang="en-US" dirty="0">
                <a:latin typeface="+mn-lt"/>
              </a:rPr>
              <a:t>	</a:t>
            </a:r>
          </a:p>
          <a:p>
            <a:pPr eaLnBrk="1" fontAlgn="auto" hangingPunct="1">
              <a:spcBef>
                <a:spcPts val="0"/>
              </a:spcBef>
              <a:spcAft>
                <a:spcPts val="0"/>
              </a:spcAft>
              <a:defRPr/>
            </a:pPr>
            <a:endParaRPr lang="en-US" dirty="0">
              <a:latin typeface="+mn-lt"/>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1">
            <a:extLst>
              <a:ext uri="{FF2B5EF4-FFF2-40B4-BE49-F238E27FC236}">
                <a16:creationId xmlns:a16="http://schemas.microsoft.com/office/drawing/2014/main" id="{FE93E9AB-6E1C-1224-3EB7-9D99513024DD}"/>
              </a:ext>
            </a:extLst>
          </p:cNvPr>
          <p:cNvSpPr>
            <a:spLocks noChangeArrowheads="1"/>
          </p:cNvSpPr>
          <p:nvPr/>
        </p:nvSpPr>
        <p:spPr bwMode="auto">
          <a:xfrm>
            <a:off x="152400" y="685800"/>
            <a:ext cx="91440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4400">
                <a:solidFill>
                  <a:srgbClr val="C00000"/>
                </a:solidFill>
                <a:latin typeface="Arno Pro Smbd"/>
              </a:rPr>
              <a:t>x= 17.9</a:t>
            </a:r>
          </a:p>
          <a:p>
            <a:pPr algn="just" eaLnBrk="1" hangingPunct="1"/>
            <a:r>
              <a:rPr lang="en-US" altLang="en-US" sz="4400">
                <a:solidFill>
                  <a:srgbClr val="C00000"/>
                </a:solidFill>
                <a:latin typeface="Arno Pro Smbd"/>
              </a:rPr>
              <a:t>y= 22.2</a:t>
            </a:r>
          </a:p>
          <a:p>
            <a:pPr algn="just" eaLnBrk="1" hangingPunct="1"/>
            <a:r>
              <a:rPr lang="en-US" altLang="en-US" sz="4400">
                <a:solidFill>
                  <a:srgbClr val="C00000"/>
                </a:solidFill>
                <a:latin typeface="Arno Pro Smbd"/>
              </a:rPr>
              <a:t>z= -18.3</a:t>
            </a:r>
          </a:p>
          <a:p>
            <a:pPr algn="just" eaLnBrk="1" hangingPunct="1"/>
            <a:r>
              <a:rPr lang="en-US" altLang="en-US" sz="4400">
                <a:solidFill>
                  <a:srgbClr val="C00000"/>
                </a:solidFill>
                <a:latin typeface="Arno Pro Smbd"/>
              </a:rPr>
              <a:t>print ('x value is rounded to', round (x))</a:t>
            </a:r>
          </a:p>
          <a:p>
            <a:pPr algn="just" eaLnBrk="1" hangingPunct="1"/>
            <a:r>
              <a:rPr lang="en-US" altLang="en-US" sz="4400">
                <a:solidFill>
                  <a:srgbClr val="C00000"/>
                </a:solidFill>
                <a:latin typeface="Arno Pro Smbd"/>
              </a:rPr>
              <a:t>print ('y value is rounded to', round (y))</a:t>
            </a:r>
          </a:p>
          <a:p>
            <a:pPr algn="just" eaLnBrk="1" hangingPunct="1"/>
            <a:r>
              <a:rPr lang="en-US" altLang="en-US" sz="4400">
                <a:solidFill>
                  <a:srgbClr val="C00000"/>
                </a:solidFill>
                <a:latin typeface="Arno Pro Smbd"/>
              </a:rPr>
              <a:t>print ('z value is rounded to', round (z))</a:t>
            </a:r>
          </a:p>
        </p:txBody>
      </p:sp>
      <p:sp>
        <p:nvSpPr>
          <p:cNvPr id="133123" name="Rectangle 2">
            <a:extLst>
              <a:ext uri="{FF2B5EF4-FFF2-40B4-BE49-F238E27FC236}">
                <a16:creationId xmlns:a16="http://schemas.microsoft.com/office/drawing/2014/main" id="{166E622D-FCE4-D3B6-7840-8474DDA95E3B}"/>
              </a:ext>
            </a:extLst>
          </p:cNvPr>
          <p:cNvSpPr>
            <a:spLocks noChangeArrowheads="1"/>
          </p:cNvSpPr>
          <p:nvPr/>
        </p:nvSpPr>
        <p:spPr bwMode="auto">
          <a:xfrm>
            <a:off x="3978275" y="-74613"/>
            <a:ext cx="3159125" cy="1016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133124" name="TextBox 4">
            <a:extLst>
              <a:ext uri="{FF2B5EF4-FFF2-40B4-BE49-F238E27FC236}">
                <a16:creationId xmlns:a16="http://schemas.microsoft.com/office/drawing/2014/main" id="{93741E0C-DFD7-B5E0-AB04-5885E7E20F10}"/>
              </a:ext>
            </a:extLst>
          </p:cNvPr>
          <p:cNvSpPr txBox="1">
            <a:spLocks noChangeArrowheads="1"/>
          </p:cNvSpPr>
          <p:nvPr/>
        </p:nvSpPr>
        <p:spPr bwMode="auto">
          <a:xfrm>
            <a:off x="7224713" y="4584700"/>
            <a:ext cx="4800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6600FF"/>
                </a:solidFill>
                <a:latin typeface="MinionPro-Bold"/>
              </a:rPr>
              <a:t>Output:1</a:t>
            </a:r>
          </a:p>
          <a:p>
            <a:pPr eaLnBrk="1" hangingPunct="1"/>
            <a:r>
              <a:rPr lang="en-US" altLang="en-US" sz="3600">
                <a:solidFill>
                  <a:srgbClr val="000000"/>
                </a:solidFill>
                <a:latin typeface="MinionPro-Regular"/>
              </a:rPr>
              <a:t>x value is rounded to 18</a:t>
            </a:r>
          </a:p>
          <a:p>
            <a:pPr eaLnBrk="1" hangingPunct="1"/>
            <a:r>
              <a:rPr lang="en-US" altLang="en-US" sz="3600">
                <a:solidFill>
                  <a:srgbClr val="000000"/>
                </a:solidFill>
                <a:latin typeface="MinionPro-Regular"/>
              </a:rPr>
              <a:t>y value is rounded to 22</a:t>
            </a:r>
          </a:p>
          <a:p>
            <a:pPr eaLnBrk="1" hangingPunct="1"/>
            <a:r>
              <a:rPr lang="en-US" altLang="en-US" sz="3600">
                <a:solidFill>
                  <a:srgbClr val="000000"/>
                </a:solidFill>
                <a:latin typeface="MinionPro-Regular"/>
              </a:rPr>
              <a:t>z value is rounded to -18</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1">
            <a:extLst>
              <a:ext uri="{FF2B5EF4-FFF2-40B4-BE49-F238E27FC236}">
                <a16:creationId xmlns:a16="http://schemas.microsoft.com/office/drawing/2014/main" id="{DB787B1D-26B2-89B6-8EF2-3C6D7B25D06B}"/>
              </a:ext>
            </a:extLst>
          </p:cNvPr>
          <p:cNvSpPr>
            <a:spLocks noChangeArrowheads="1"/>
          </p:cNvSpPr>
          <p:nvPr/>
        </p:nvSpPr>
        <p:spPr bwMode="auto">
          <a:xfrm>
            <a:off x="1495425" y="1600200"/>
            <a:ext cx="9172575" cy="264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6600">
                <a:solidFill>
                  <a:srgbClr val="C00000"/>
                </a:solidFill>
                <a:latin typeface="Adobe Gothic Std B"/>
                <a:ea typeface="Adobe Gothic Std B"/>
                <a:cs typeface="LCD"/>
              </a:rPr>
              <a:t>pow( )</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1">
            <a:extLst>
              <a:ext uri="{FF2B5EF4-FFF2-40B4-BE49-F238E27FC236}">
                <a16:creationId xmlns:a16="http://schemas.microsoft.com/office/drawing/2014/main" id="{ACD1BCE7-1EC0-1737-237B-51FB385E15E5}"/>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135171" name="Rectangle 3">
            <a:extLst>
              <a:ext uri="{FF2B5EF4-FFF2-40B4-BE49-F238E27FC236}">
                <a16:creationId xmlns:a16="http://schemas.microsoft.com/office/drawing/2014/main" id="{4C913E7B-6A3C-B7AE-D9A4-A1C18C179083}"/>
              </a:ext>
            </a:extLst>
          </p:cNvPr>
          <p:cNvSpPr>
            <a:spLocks noChangeArrowheads="1"/>
          </p:cNvSpPr>
          <p:nvPr/>
        </p:nvSpPr>
        <p:spPr bwMode="auto">
          <a:xfrm>
            <a:off x="1524000" y="2219325"/>
            <a:ext cx="91440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6600">
                <a:solidFill>
                  <a:srgbClr val="C00000"/>
                </a:solidFill>
                <a:latin typeface="Arno Pro Smbd"/>
              </a:rPr>
              <a:t>pow(a,b)</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E7CAC2-B494-6E8F-8759-9CCF2EA37821}"/>
              </a:ext>
            </a:extLst>
          </p:cNvPr>
          <p:cNvSpPr/>
          <p:nvPr/>
        </p:nvSpPr>
        <p:spPr>
          <a:xfrm>
            <a:off x="800100" y="1066800"/>
            <a:ext cx="10591800" cy="5016500"/>
          </a:xfrm>
          <a:prstGeom prst="rect">
            <a:avLst/>
          </a:prstGeom>
        </p:spPr>
        <p:txBody>
          <a:bodyPr>
            <a:spAutoFit/>
          </a:bodyPr>
          <a:lstStyle/>
          <a:p>
            <a:pPr eaLnBrk="1" fontAlgn="auto" hangingPunct="1">
              <a:spcBef>
                <a:spcPts val="0"/>
              </a:spcBef>
              <a:spcAft>
                <a:spcPts val="0"/>
              </a:spcAft>
              <a:defRPr/>
            </a:pPr>
            <a:r>
              <a:rPr lang="en-US" sz="8000" b="1" dirty="0">
                <a:effectLst>
                  <a:outerShdw blurRad="38100" dist="38100" dir="2700000" algn="tl">
                    <a:srgbClr val="000000">
                      <a:alpha val="43137"/>
                    </a:srgbClr>
                  </a:outerShdw>
                </a:effectLst>
                <a:latin typeface="Arno Pro Smbd" pitchFamily="18" charset="0"/>
              </a:rPr>
              <a:t>Returns the computation of </a:t>
            </a:r>
            <a:r>
              <a:rPr lang="en-US" sz="8000" b="1" dirty="0" err="1">
                <a:effectLst>
                  <a:outerShdw blurRad="38100" dist="38100" dir="2700000" algn="tl">
                    <a:srgbClr val="000000">
                      <a:alpha val="43137"/>
                    </a:srgbClr>
                  </a:outerShdw>
                </a:effectLst>
                <a:latin typeface="Arno Pro Smbd" pitchFamily="18" charset="0"/>
              </a:rPr>
              <a:t>ab</a:t>
            </a:r>
            <a:endParaRPr lang="en-US" sz="8000" b="1" dirty="0">
              <a:effectLst>
                <a:outerShdw blurRad="38100" dist="38100" dir="2700000" algn="tl">
                  <a:srgbClr val="000000">
                    <a:alpha val="43137"/>
                  </a:srgbClr>
                </a:outerShdw>
              </a:effectLst>
              <a:latin typeface="Arno Pro Smbd" pitchFamily="18" charset="0"/>
            </a:endParaRPr>
          </a:p>
          <a:p>
            <a:pPr eaLnBrk="1" fontAlgn="auto" hangingPunct="1">
              <a:spcBef>
                <a:spcPts val="0"/>
              </a:spcBef>
              <a:spcAft>
                <a:spcPts val="0"/>
              </a:spcAft>
              <a:defRPr/>
            </a:pPr>
            <a:r>
              <a:rPr lang="en-US" sz="8000" b="1" dirty="0">
                <a:effectLst>
                  <a:outerShdw blurRad="38100" dist="38100" dir="2700000" algn="tl">
                    <a:srgbClr val="000000">
                      <a:alpha val="43137"/>
                    </a:srgbClr>
                  </a:outerShdw>
                </a:effectLst>
                <a:latin typeface="Arno Pro Smbd" pitchFamily="18" charset="0"/>
              </a:rPr>
              <a:t> i.e. (a**b ) a raised to the power of b.	</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1">
            <a:extLst>
              <a:ext uri="{FF2B5EF4-FFF2-40B4-BE49-F238E27FC236}">
                <a16:creationId xmlns:a16="http://schemas.microsoft.com/office/drawing/2014/main" id="{ED04301D-4E96-B391-1F03-738893CD9128}"/>
              </a:ext>
            </a:extLst>
          </p:cNvPr>
          <p:cNvSpPr>
            <a:spLocks noChangeArrowheads="1"/>
          </p:cNvSpPr>
          <p:nvPr/>
        </p:nvSpPr>
        <p:spPr bwMode="auto">
          <a:xfrm>
            <a:off x="838200" y="1116013"/>
            <a:ext cx="91440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4400">
                <a:solidFill>
                  <a:srgbClr val="C00000"/>
                </a:solidFill>
                <a:latin typeface="Arno Pro Smbd"/>
              </a:rPr>
              <a:t>a= 5</a:t>
            </a:r>
          </a:p>
          <a:p>
            <a:pPr algn="just" eaLnBrk="1" hangingPunct="1"/>
            <a:r>
              <a:rPr lang="en-US" altLang="en-US" sz="4400">
                <a:solidFill>
                  <a:srgbClr val="C00000"/>
                </a:solidFill>
                <a:latin typeface="Arno Pro Smbd"/>
              </a:rPr>
              <a:t>b= 2</a:t>
            </a:r>
          </a:p>
          <a:p>
            <a:pPr algn="just" eaLnBrk="1" hangingPunct="1"/>
            <a:r>
              <a:rPr lang="en-US" altLang="en-US" sz="4400">
                <a:solidFill>
                  <a:srgbClr val="C00000"/>
                </a:solidFill>
                <a:latin typeface="Arno Pro Smbd"/>
              </a:rPr>
              <a:t>c= 3.0</a:t>
            </a:r>
          </a:p>
          <a:p>
            <a:pPr algn="just" eaLnBrk="1" hangingPunct="1"/>
            <a:r>
              <a:rPr lang="en-US" altLang="en-US" sz="4400">
                <a:solidFill>
                  <a:srgbClr val="C00000"/>
                </a:solidFill>
                <a:latin typeface="Arno Pro Smbd"/>
              </a:rPr>
              <a:t>print (pow (a,b))</a:t>
            </a:r>
          </a:p>
          <a:p>
            <a:pPr algn="just" eaLnBrk="1" hangingPunct="1"/>
            <a:r>
              <a:rPr lang="en-US" altLang="en-US" sz="4400">
                <a:solidFill>
                  <a:srgbClr val="C00000"/>
                </a:solidFill>
                <a:latin typeface="Arno Pro Smbd"/>
              </a:rPr>
              <a:t>print (pow (a,c))</a:t>
            </a:r>
          </a:p>
          <a:p>
            <a:pPr algn="just" eaLnBrk="1" hangingPunct="1"/>
            <a:r>
              <a:rPr lang="en-US" altLang="en-US" sz="4400">
                <a:solidFill>
                  <a:srgbClr val="C00000"/>
                </a:solidFill>
                <a:latin typeface="Arno Pro Smbd"/>
              </a:rPr>
              <a:t>print (pow (a+b,3))</a:t>
            </a:r>
          </a:p>
          <a:p>
            <a:pPr algn="just" eaLnBrk="1" hangingPunct="1"/>
            <a:endParaRPr lang="en-US" altLang="en-US" sz="4400">
              <a:solidFill>
                <a:srgbClr val="C00000"/>
              </a:solidFill>
              <a:latin typeface="Arno Pro Smbd"/>
            </a:endParaRPr>
          </a:p>
        </p:txBody>
      </p:sp>
      <p:sp>
        <p:nvSpPr>
          <p:cNvPr id="137219" name="Rectangle 2">
            <a:extLst>
              <a:ext uri="{FF2B5EF4-FFF2-40B4-BE49-F238E27FC236}">
                <a16:creationId xmlns:a16="http://schemas.microsoft.com/office/drawing/2014/main" id="{63CE3BC0-DA41-ABBD-6366-4F8D50BA4281}"/>
              </a:ext>
            </a:extLst>
          </p:cNvPr>
          <p:cNvSpPr>
            <a:spLocks noChangeArrowheads="1"/>
          </p:cNvSpPr>
          <p:nvPr/>
        </p:nvSpPr>
        <p:spPr bwMode="auto">
          <a:xfrm>
            <a:off x="4038600" y="141288"/>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137220" name="TextBox 4">
            <a:extLst>
              <a:ext uri="{FF2B5EF4-FFF2-40B4-BE49-F238E27FC236}">
                <a16:creationId xmlns:a16="http://schemas.microsoft.com/office/drawing/2014/main" id="{CE4A70A0-509C-DFA0-EA46-229FA6E8A4D0}"/>
              </a:ext>
            </a:extLst>
          </p:cNvPr>
          <p:cNvSpPr txBox="1">
            <a:spLocks noChangeArrowheads="1"/>
          </p:cNvSpPr>
          <p:nvPr/>
        </p:nvSpPr>
        <p:spPr bwMode="auto">
          <a:xfrm>
            <a:off x="8991600" y="3429000"/>
            <a:ext cx="44958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800" b="1">
                <a:solidFill>
                  <a:srgbClr val="6600FF"/>
                </a:solidFill>
                <a:latin typeface="MinionPro-Bold"/>
              </a:rPr>
              <a:t>Output:</a:t>
            </a:r>
          </a:p>
          <a:p>
            <a:pPr eaLnBrk="1" hangingPunct="1"/>
            <a:r>
              <a:rPr lang="en-US" altLang="en-US" sz="4800">
                <a:solidFill>
                  <a:srgbClr val="000000"/>
                </a:solidFill>
                <a:latin typeface="MinionPro-Regular"/>
              </a:rPr>
              <a:t>25</a:t>
            </a:r>
          </a:p>
          <a:p>
            <a:pPr eaLnBrk="1" hangingPunct="1"/>
            <a:r>
              <a:rPr lang="en-US" altLang="en-US" sz="4800">
                <a:solidFill>
                  <a:srgbClr val="000000"/>
                </a:solidFill>
                <a:latin typeface="MinionPro-Regular"/>
              </a:rPr>
              <a:t>125.0</a:t>
            </a:r>
          </a:p>
          <a:p>
            <a:pPr eaLnBrk="1" hangingPunct="1"/>
            <a:r>
              <a:rPr lang="en-US" altLang="en-US" sz="4800">
                <a:solidFill>
                  <a:srgbClr val="000000"/>
                </a:solidFill>
                <a:latin typeface="MinionPro-Regular"/>
              </a:rPr>
              <a:t>343</a:t>
            </a:r>
            <a:endParaRPr lang="en-US" altLang="en-US" sz="480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1">
            <a:extLst>
              <a:ext uri="{FF2B5EF4-FFF2-40B4-BE49-F238E27FC236}">
                <a16:creationId xmlns:a16="http://schemas.microsoft.com/office/drawing/2014/main" id="{A24764B6-9E9A-88D3-CB75-5C89046D1360}"/>
              </a:ext>
            </a:extLst>
          </p:cNvPr>
          <p:cNvSpPr>
            <a:spLocks noChangeArrowheads="1"/>
          </p:cNvSpPr>
          <p:nvPr/>
        </p:nvSpPr>
        <p:spPr bwMode="auto">
          <a:xfrm>
            <a:off x="1506538" y="1143000"/>
            <a:ext cx="9161462" cy="363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1500">
                <a:solidFill>
                  <a:srgbClr val="C00000"/>
                </a:solidFill>
                <a:latin typeface="Action Force"/>
                <a:ea typeface="LCD"/>
                <a:cs typeface="LCD"/>
              </a:rPr>
              <a:t>Mathematical Functions</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1">
            <a:extLst>
              <a:ext uri="{FF2B5EF4-FFF2-40B4-BE49-F238E27FC236}">
                <a16:creationId xmlns:a16="http://schemas.microsoft.com/office/drawing/2014/main" id="{40EF5713-26AF-7D7F-C95E-7C16439668FA}"/>
              </a:ext>
            </a:extLst>
          </p:cNvPr>
          <p:cNvSpPr>
            <a:spLocks noChangeArrowheads="1"/>
          </p:cNvSpPr>
          <p:nvPr/>
        </p:nvSpPr>
        <p:spPr bwMode="auto">
          <a:xfrm>
            <a:off x="1495425" y="1600200"/>
            <a:ext cx="9172575" cy="264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6600">
                <a:solidFill>
                  <a:srgbClr val="C00000"/>
                </a:solidFill>
                <a:latin typeface="Adobe Gothic Std B"/>
                <a:ea typeface="Adobe Gothic Std B"/>
                <a:cs typeface="LCD"/>
              </a:rPr>
              <a:t>floor( )</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1">
            <a:extLst>
              <a:ext uri="{FF2B5EF4-FFF2-40B4-BE49-F238E27FC236}">
                <a16:creationId xmlns:a16="http://schemas.microsoft.com/office/drawing/2014/main" id="{7669A464-BF44-419E-C3BD-7296A73EBA1D}"/>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140291" name="Rectangle 3">
            <a:extLst>
              <a:ext uri="{FF2B5EF4-FFF2-40B4-BE49-F238E27FC236}">
                <a16:creationId xmlns:a16="http://schemas.microsoft.com/office/drawing/2014/main" id="{3B39FD40-C0D3-5EA1-3C26-A2D94795C189}"/>
              </a:ext>
            </a:extLst>
          </p:cNvPr>
          <p:cNvSpPr>
            <a:spLocks noChangeArrowheads="1"/>
          </p:cNvSpPr>
          <p:nvPr/>
        </p:nvSpPr>
        <p:spPr bwMode="auto">
          <a:xfrm>
            <a:off x="1524000" y="2219325"/>
            <a:ext cx="9144000"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1500">
                <a:solidFill>
                  <a:srgbClr val="C00000"/>
                </a:solidFill>
                <a:latin typeface="Arno Pro Smbd"/>
              </a:rPr>
              <a:t>math.floor(x)</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a:extLst>
              <a:ext uri="{FF2B5EF4-FFF2-40B4-BE49-F238E27FC236}">
                <a16:creationId xmlns:a16="http://schemas.microsoft.com/office/drawing/2014/main" id="{873D3206-76DE-46C7-81F6-8CD02A68ED27}"/>
              </a:ext>
            </a:extLst>
          </p:cNvPr>
          <p:cNvSpPr>
            <a:spLocks noChangeArrowheads="1"/>
          </p:cNvSpPr>
          <p:nvPr/>
        </p:nvSpPr>
        <p:spPr bwMode="auto">
          <a:xfrm>
            <a:off x="1504950" y="0"/>
            <a:ext cx="9163050" cy="720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4100" b="1" u="sng">
                <a:solidFill>
                  <a:srgbClr val="00B050"/>
                </a:solidFill>
                <a:latin typeface="Times New Roman" panose="02020603050405020304" pitchFamily="18" charset="0"/>
                <a:cs typeface="Times New Roman" panose="02020603050405020304" pitchFamily="18" charset="0"/>
              </a:rPr>
              <a:t>Block</a:t>
            </a:r>
          </a:p>
          <a:p>
            <a:pPr algn="just" eaLnBrk="1" hangingPunct="1"/>
            <a:r>
              <a:rPr lang="en-US" altLang="en-US" sz="4100">
                <a:solidFill>
                  <a:srgbClr val="002060"/>
                </a:solidFill>
                <a:latin typeface="Arno Pro Smbd"/>
              </a:rPr>
              <a:t>A block is one or more lines of code, grouped together so that they are treated as one big sequence of statements while execution. </a:t>
            </a:r>
          </a:p>
          <a:p>
            <a:pPr algn="just" eaLnBrk="1" hangingPunct="1"/>
            <a:r>
              <a:rPr lang="en-US" altLang="en-US" sz="4100">
                <a:solidFill>
                  <a:srgbClr val="0070C0"/>
                </a:solidFill>
                <a:latin typeface="Arno Pro Smbd"/>
              </a:rPr>
              <a:t>In Python, statements in a block are written with indentation. </a:t>
            </a:r>
          </a:p>
          <a:p>
            <a:pPr algn="just" eaLnBrk="1" hangingPunct="1"/>
            <a:r>
              <a:rPr lang="en-US" altLang="en-US" sz="4100">
                <a:solidFill>
                  <a:srgbClr val="002060"/>
                </a:solidFill>
                <a:latin typeface="Arno Pro Smbd"/>
              </a:rPr>
              <a:t>Usually, a block begins when a line is indented (by four spaces) and all the statements of the block should be at same indent level. </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29A4776-599A-810A-2CB0-E50F76F0C0B0}"/>
              </a:ext>
            </a:extLst>
          </p:cNvPr>
          <p:cNvSpPr/>
          <p:nvPr/>
        </p:nvSpPr>
        <p:spPr>
          <a:xfrm>
            <a:off x="1524000" y="1447800"/>
            <a:ext cx="9144000" cy="4154488"/>
          </a:xfrm>
          <a:prstGeom prst="rect">
            <a:avLst/>
          </a:prstGeom>
        </p:spPr>
        <p:txBody>
          <a:bodyPr>
            <a:spAutoFit/>
          </a:bodyPr>
          <a:lstStyle/>
          <a:p>
            <a:pPr algn="just" eaLnBrk="1" fontAlgn="auto" hangingPunct="1">
              <a:spcBef>
                <a:spcPts val="0"/>
              </a:spcBef>
              <a:spcAft>
                <a:spcPts val="0"/>
              </a:spcAft>
              <a:defRPr/>
            </a:pPr>
            <a:r>
              <a:rPr lang="en-US" sz="8800" b="1" dirty="0">
                <a:effectLst>
                  <a:outerShdw blurRad="38100" dist="38100" dir="2700000" algn="tl">
                    <a:srgbClr val="000000">
                      <a:alpha val="43137"/>
                    </a:srgbClr>
                  </a:outerShdw>
                </a:effectLst>
                <a:latin typeface="Arno Pro Smbd" pitchFamily="18" charset="0"/>
              </a:rPr>
              <a:t>Returns the largest integer less than or equal to x	</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00"/>
            </a:gs>
            <a:gs pos="74001">
              <a:srgbClr val="CAA5B5"/>
            </a:gs>
            <a:gs pos="83000">
              <a:srgbClr val="CAA5B5"/>
            </a:gs>
            <a:gs pos="100000">
              <a:srgbClr val="DBC3CE"/>
            </a:gs>
          </a:gsLst>
          <a:lin ang="5400000" scaled="1"/>
        </a:gradFill>
        <a:effectLst/>
      </p:bgPr>
    </p:bg>
    <p:spTree>
      <p:nvGrpSpPr>
        <p:cNvPr id="1" name=""/>
        <p:cNvGrpSpPr/>
        <p:nvPr/>
      </p:nvGrpSpPr>
      <p:grpSpPr>
        <a:xfrm>
          <a:off x="0" y="0"/>
          <a:ext cx="0" cy="0"/>
          <a:chOff x="0" y="0"/>
          <a:chExt cx="0" cy="0"/>
        </a:xfrm>
      </p:grpSpPr>
      <p:sp>
        <p:nvSpPr>
          <p:cNvPr id="142338" name="Rectangle 1">
            <a:extLst>
              <a:ext uri="{FF2B5EF4-FFF2-40B4-BE49-F238E27FC236}">
                <a16:creationId xmlns:a16="http://schemas.microsoft.com/office/drawing/2014/main" id="{396942F7-06C5-CFD4-1645-3B2AD4B05DB4}"/>
              </a:ext>
            </a:extLst>
          </p:cNvPr>
          <p:cNvSpPr>
            <a:spLocks noChangeArrowheads="1"/>
          </p:cNvSpPr>
          <p:nvPr/>
        </p:nvSpPr>
        <p:spPr bwMode="auto">
          <a:xfrm>
            <a:off x="1520825" y="1041400"/>
            <a:ext cx="9147175"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4800">
                <a:solidFill>
                  <a:srgbClr val="C00000"/>
                </a:solidFill>
                <a:latin typeface="Arno Pro Smbd"/>
              </a:rPr>
              <a:t>import math</a:t>
            </a:r>
          </a:p>
          <a:p>
            <a:pPr algn="just" eaLnBrk="1" hangingPunct="1"/>
            <a:r>
              <a:rPr lang="en-US" altLang="en-US" sz="4800">
                <a:solidFill>
                  <a:srgbClr val="C00000"/>
                </a:solidFill>
                <a:latin typeface="Arno Pro Smbd"/>
              </a:rPr>
              <a:t>x=26.7</a:t>
            </a:r>
          </a:p>
          <a:p>
            <a:pPr algn="just" eaLnBrk="1" hangingPunct="1"/>
            <a:r>
              <a:rPr lang="en-US" altLang="en-US" sz="4800">
                <a:solidFill>
                  <a:srgbClr val="C00000"/>
                </a:solidFill>
                <a:latin typeface="Arno Pro Smbd"/>
              </a:rPr>
              <a:t>y=-26.7</a:t>
            </a:r>
          </a:p>
          <a:p>
            <a:pPr algn="just" eaLnBrk="1" hangingPunct="1"/>
            <a:r>
              <a:rPr lang="en-US" altLang="en-US" sz="4800">
                <a:solidFill>
                  <a:srgbClr val="C00000"/>
                </a:solidFill>
                <a:latin typeface="Arno Pro Smbd"/>
              </a:rPr>
              <a:t>z=-23.2</a:t>
            </a:r>
          </a:p>
          <a:p>
            <a:pPr algn="just" eaLnBrk="1" hangingPunct="1"/>
            <a:r>
              <a:rPr lang="en-US" altLang="en-US" sz="4800">
                <a:solidFill>
                  <a:srgbClr val="C00000"/>
                </a:solidFill>
                <a:latin typeface="Arno Pro Smbd"/>
              </a:rPr>
              <a:t>print (math.floor (x))</a:t>
            </a:r>
          </a:p>
          <a:p>
            <a:pPr algn="just" eaLnBrk="1" hangingPunct="1"/>
            <a:r>
              <a:rPr lang="en-US" altLang="en-US" sz="4800">
                <a:solidFill>
                  <a:srgbClr val="C00000"/>
                </a:solidFill>
                <a:latin typeface="Arno Pro Smbd"/>
              </a:rPr>
              <a:t>print (math.floor (y))</a:t>
            </a:r>
          </a:p>
          <a:p>
            <a:pPr algn="just" eaLnBrk="1" hangingPunct="1"/>
            <a:r>
              <a:rPr lang="en-US" altLang="en-US" sz="4800">
                <a:solidFill>
                  <a:srgbClr val="C00000"/>
                </a:solidFill>
                <a:latin typeface="Arno Pro Smbd"/>
              </a:rPr>
              <a:t>print (math.floor (z))</a:t>
            </a:r>
          </a:p>
        </p:txBody>
      </p:sp>
      <p:sp>
        <p:nvSpPr>
          <p:cNvPr id="142339" name="Rectangle 2">
            <a:extLst>
              <a:ext uri="{FF2B5EF4-FFF2-40B4-BE49-F238E27FC236}">
                <a16:creationId xmlns:a16="http://schemas.microsoft.com/office/drawing/2014/main" id="{5E8F414F-303B-2D86-25FE-D7C88517D24C}"/>
              </a:ext>
            </a:extLst>
          </p:cNvPr>
          <p:cNvSpPr>
            <a:spLocks noChangeArrowheads="1"/>
          </p:cNvSpPr>
          <p:nvPr/>
        </p:nvSpPr>
        <p:spPr bwMode="auto">
          <a:xfrm>
            <a:off x="4514850" y="46038"/>
            <a:ext cx="31591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142340" name="TextBox 4">
            <a:extLst>
              <a:ext uri="{FF2B5EF4-FFF2-40B4-BE49-F238E27FC236}">
                <a16:creationId xmlns:a16="http://schemas.microsoft.com/office/drawing/2014/main" id="{49746600-BAFD-7943-AFA0-D496E44B12D2}"/>
              </a:ext>
            </a:extLst>
          </p:cNvPr>
          <p:cNvSpPr txBox="1">
            <a:spLocks noChangeArrowheads="1"/>
          </p:cNvSpPr>
          <p:nvPr/>
        </p:nvSpPr>
        <p:spPr bwMode="auto">
          <a:xfrm>
            <a:off x="9372600" y="3663950"/>
            <a:ext cx="41148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800" b="1">
                <a:solidFill>
                  <a:srgbClr val="6600FF"/>
                </a:solidFill>
                <a:latin typeface="MinionPro-Bold"/>
              </a:rPr>
              <a:t>Output:</a:t>
            </a:r>
          </a:p>
          <a:p>
            <a:pPr eaLnBrk="1" hangingPunct="1"/>
            <a:r>
              <a:rPr lang="en-US" altLang="en-US" sz="4800">
                <a:solidFill>
                  <a:srgbClr val="000000"/>
                </a:solidFill>
                <a:latin typeface="MinionPro-Regular"/>
              </a:rPr>
              <a:t>26</a:t>
            </a:r>
          </a:p>
          <a:p>
            <a:pPr eaLnBrk="1" hangingPunct="1"/>
            <a:r>
              <a:rPr lang="en-US" altLang="en-US" sz="4800">
                <a:solidFill>
                  <a:srgbClr val="000000"/>
                </a:solidFill>
                <a:latin typeface="MinionPro-Regular"/>
              </a:rPr>
              <a:t>-27</a:t>
            </a:r>
          </a:p>
          <a:p>
            <a:pPr eaLnBrk="1" hangingPunct="1"/>
            <a:r>
              <a:rPr lang="en-US" altLang="en-US" sz="4800">
                <a:solidFill>
                  <a:srgbClr val="000000"/>
                </a:solidFill>
                <a:latin typeface="MinionPro-Regular"/>
              </a:rPr>
              <a:t>-24</a:t>
            </a:r>
            <a:endParaRPr lang="en-US" altLang="en-US" sz="480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70C0"/>
            </a:gs>
            <a:gs pos="74001">
              <a:srgbClr val="CAA5B5"/>
            </a:gs>
            <a:gs pos="83000">
              <a:srgbClr val="CAA5B5"/>
            </a:gs>
            <a:gs pos="100000">
              <a:srgbClr val="DBC3CE"/>
            </a:gs>
          </a:gsLst>
          <a:lin ang="5400000" scaled="1"/>
        </a:gradFill>
        <a:effectLst/>
      </p:bgPr>
    </p:bg>
    <p:spTree>
      <p:nvGrpSpPr>
        <p:cNvPr id="1" name=""/>
        <p:cNvGrpSpPr/>
        <p:nvPr/>
      </p:nvGrpSpPr>
      <p:grpSpPr>
        <a:xfrm>
          <a:off x="0" y="0"/>
          <a:ext cx="0" cy="0"/>
          <a:chOff x="0" y="0"/>
          <a:chExt cx="0" cy="0"/>
        </a:xfrm>
      </p:grpSpPr>
      <p:sp>
        <p:nvSpPr>
          <p:cNvPr id="143362" name="Rectangle 1">
            <a:extLst>
              <a:ext uri="{FF2B5EF4-FFF2-40B4-BE49-F238E27FC236}">
                <a16:creationId xmlns:a16="http://schemas.microsoft.com/office/drawing/2014/main" id="{CAF91C52-9E26-4ED1-11D7-C4ECADF974D4}"/>
              </a:ext>
            </a:extLst>
          </p:cNvPr>
          <p:cNvSpPr>
            <a:spLocks noChangeArrowheads="1"/>
          </p:cNvSpPr>
          <p:nvPr/>
        </p:nvSpPr>
        <p:spPr bwMode="auto">
          <a:xfrm>
            <a:off x="1495425" y="1600200"/>
            <a:ext cx="9172575" cy="264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6600">
                <a:solidFill>
                  <a:srgbClr val="C00000"/>
                </a:solidFill>
                <a:latin typeface="Adobe Gothic Std B"/>
                <a:ea typeface="Adobe Gothic Std B"/>
                <a:cs typeface="LCD"/>
              </a:rPr>
              <a:t>ceil( )</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1">
            <a:extLst>
              <a:ext uri="{FF2B5EF4-FFF2-40B4-BE49-F238E27FC236}">
                <a16:creationId xmlns:a16="http://schemas.microsoft.com/office/drawing/2014/main" id="{5299031D-49BF-FE7F-7CA2-72BA9488DED3}"/>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144387" name="Rectangle 3">
            <a:extLst>
              <a:ext uri="{FF2B5EF4-FFF2-40B4-BE49-F238E27FC236}">
                <a16:creationId xmlns:a16="http://schemas.microsoft.com/office/drawing/2014/main" id="{D1E02494-52AF-DE03-83DE-994F5A9B2FE4}"/>
              </a:ext>
            </a:extLst>
          </p:cNvPr>
          <p:cNvSpPr>
            <a:spLocks noChangeArrowheads="1"/>
          </p:cNvSpPr>
          <p:nvPr/>
        </p:nvSpPr>
        <p:spPr bwMode="auto">
          <a:xfrm>
            <a:off x="1524000" y="2219325"/>
            <a:ext cx="9144000"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1500">
                <a:solidFill>
                  <a:srgbClr val="C00000"/>
                </a:solidFill>
                <a:latin typeface="Arno Pro Smbd"/>
              </a:rPr>
              <a:t>math.ceil(x)</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462DF2-81DF-19AF-DDA2-C911E3EED859}"/>
              </a:ext>
            </a:extLst>
          </p:cNvPr>
          <p:cNvSpPr/>
          <p:nvPr/>
        </p:nvSpPr>
        <p:spPr>
          <a:xfrm>
            <a:off x="1219200" y="1212850"/>
            <a:ext cx="9753600" cy="4432300"/>
          </a:xfrm>
          <a:prstGeom prst="rect">
            <a:avLst/>
          </a:prstGeom>
        </p:spPr>
        <p:txBody>
          <a:bodyPr>
            <a:spAutoFit/>
          </a:bodyPr>
          <a:lstStyle/>
          <a:p>
            <a:pPr eaLnBrk="1" fontAlgn="auto" hangingPunct="1">
              <a:spcBef>
                <a:spcPts val="0"/>
              </a:spcBef>
              <a:spcAft>
                <a:spcPts val="0"/>
              </a:spcAft>
              <a:defRPr/>
            </a:pPr>
            <a:endParaRPr lang="en-US" dirty="0">
              <a:latin typeface="+mn-lt"/>
            </a:endParaRPr>
          </a:p>
          <a:p>
            <a:pPr eaLnBrk="1" fontAlgn="auto" hangingPunct="1">
              <a:spcBef>
                <a:spcPts val="0"/>
              </a:spcBef>
              <a:spcAft>
                <a:spcPts val="0"/>
              </a:spcAft>
              <a:defRPr/>
            </a:pPr>
            <a:r>
              <a:rPr lang="en-US" sz="8800" b="1" dirty="0">
                <a:effectLst>
                  <a:outerShdw blurRad="38100" dist="38100" dir="2700000" algn="tl">
                    <a:srgbClr val="000000">
                      <a:alpha val="43137"/>
                    </a:srgbClr>
                  </a:outerShdw>
                </a:effectLst>
                <a:latin typeface="Arno Pro Smbd" pitchFamily="18" charset="0"/>
              </a:rPr>
              <a:t>Returns the smallest integer greater than or equal to x	</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1">
            <a:extLst>
              <a:ext uri="{FF2B5EF4-FFF2-40B4-BE49-F238E27FC236}">
                <a16:creationId xmlns:a16="http://schemas.microsoft.com/office/drawing/2014/main" id="{8EFC0523-E8CC-AF96-96E5-0EE70C4455CF}"/>
              </a:ext>
            </a:extLst>
          </p:cNvPr>
          <p:cNvSpPr>
            <a:spLocks noChangeArrowheads="1"/>
          </p:cNvSpPr>
          <p:nvPr/>
        </p:nvSpPr>
        <p:spPr bwMode="auto">
          <a:xfrm>
            <a:off x="609600" y="1089025"/>
            <a:ext cx="9144000" cy="526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4800">
                <a:solidFill>
                  <a:srgbClr val="C00000"/>
                </a:solidFill>
                <a:latin typeface="Arno Pro Smbd"/>
              </a:rPr>
              <a:t>import math</a:t>
            </a:r>
          </a:p>
          <a:p>
            <a:pPr algn="just" eaLnBrk="1" hangingPunct="1"/>
            <a:r>
              <a:rPr lang="en-US" altLang="en-US" sz="4800">
                <a:solidFill>
                  <a:srgbClr val="C00000"/>
                </a:solidFill>
                <a:latin typeface="Arno Pro Smbd"/>
              </a:rPr>
              <a:t>x= 26.7</a:t>
            </a:r>
          </a:p>
          <a:p>
            <a:pPr algn="just" eaLnBrk="1" hangingPunct="1"/>
            <a:r>
              <a:rPr lang="en-US" altLang="en-US" sz="4800">
                <a:solidFill>
                  <a:srgbClr val="C00000"/>
                </a:solidFill>
                <a:latin typeface="Arno Pro Smbd"/>
              </a:rPr>
              <a:t>y= -26.7</a:t>
            </a:r>
          </a:p>
          <a:p>
            <a:pPr algn="just" eaLnBrk="1" hangingPunct="1"/>
            <a:r>
              <a:rPr lang="en-US" altLang="en-US" sz="4800">
                <a:solidFill>
                  <a:srgbClr val="C00000"/>
                </a:solidFill>
                <a:latin typeface="Arno Pro Smbd"/>
              </a:rPr>
              <a:t>z= -23.2</a:t>
            </a:r>
          </a:p>
          <a:p>
            <a:pPr algn="just" eaLnBrk="1" hangingPunct="1"/>
            <a:r>
              <a:rPr lang="en-US" altLang="en-US" sz="4800">
                <a:solidFill>
                  <a:srgbClr val="C00000"/>
                </a:solidFill>
                <a:latin typeface="Arno Pro Smbd"/>
              </a:rPr>
              <a:t>print (math.ceil (x))</a:t>
            </a:r>
          </a:p>
          <a:p>
            <a:pPr algn="just" eaLnBrk="1" hangingPunct="1"/>
            <a:r>
              <a:rPr lang="en-US" altLang="en-US" sz="4800">
                <a:solidFill>
                  <a:srgbClr val="C00000"/>
                </a:solidFill>
                <a:latin typeface="Arno Pro Smbd"/>
              </a:rPr>
              <a:t>print (math.ceil (y))</a:t>
            </a:r>
          </a:p>
          <a:p>
            <a:pPr algn="just" eaLnBrk="1" hangingPunct="1"/>
            <a:r>
              <a:rPr lang="en-US" altLang="en-US" sz="4800">
                <a:solidFill>
                  <a:srgbClr val="C00000"/>
                </a:solidFill>
                <a:latin typeface="Arno Pro Smbd"/>
              </a:rPr>
              <a:t>print (math.ceil (z))</a:t>
            </a:r>
          </a:p>
        </p:txBody>
      </p:sp>
      <p:sp>
        <p:nvSpPr>
          <p:cNvPr id="146435" name="Rectangle 2">
            <a:extLst>
              <a:ext uri="{FF2B5EF4-FFF2-40B4-BE49-F238E27FC236}">
                <a16:creationId xmlns:a16="http://schemas.microsoft.com/office/drawing/2014/main" id="{77F098E1-AC4D-473B-FC3C-E89B180140B2}"/>
              </a:ext>
            </a:extLst>
          </p:cNvPr>
          <p:cNvSpPr>
            <a:spLocks noChangeArrowheads="1"/>
          </p:cNvSpPr>
          <p:nvPr/>
        </p:nvSpPr>
        <p:spPr bwMode="auto">
          <a:xfrm>
            <a:off x="4516438" y="76200"/>
            <a:ext cx="31591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146436" name="TextBox 4">
            <a:extLst>
              <a:ext uri="{FF2B5EF4-FFF2-40B4-BE49-F238E27FC236}">
                <a16:creationId xmlns:a16="http://schemas.microsoft.com/office/drawing/2014/main" id="{F676EE33-8368-FC7D-7EF1-D2588AC70382}"/>
              </a:ext>
            </a:extLst>
          </p:cNvPr>
          <p:cNvSpPr txBox="1">
            <a:spLocks noChangeArrowheads="1"/>
          </p:cNvSpPr>
          <p:nvPr/>
        </p:nvSpPr>
        <p:spPr bwMode="auto">
          <a:xfrm>
            <a:off x="8991600" y="3071813"/>
            <a:ext cx="6099175"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6000" b="1">
                <a:solidFill>
                  <a:srgbClr val="6600FF"/>
                </a:solidFill>
                <a:latin typeface="MinionPro-Bold"/>
              </a:rPr>
              <a:t>Output:</a:t>
            </a:r>
          </a:p>
          <a:p>
            <a:pPr eaLnBrk="1" hangingPunct="1"/>
            <a:r>
              <a:rPr lang="en-US" altLang="en-US" sz="6000">
                <a:solidFill>
                  <a:srgbClr val="000000"/>
                </a:solidFill>
                <a:latin typeface="MinionPro-Regular"/>
              </a:rPr>
              <a:t>27</a:t>
            </a:r>
          </a:p>
          <a:p>
            <a:pPr eaLnBrk="1" hangingPunct="1"/>
            <a:r>
              <a:rPr lang="en-US" altLang="en-US" sz="6000">
                <a:solidFill>
                  <a:srgbClr val="000000"/>
                </a:solidFill>
                <a:latin typeface="MinionPro-Regular"/>
              </a:rPr>
              <a:t>-26</a:t>
            </a:r>
          </a:p>
          <a:p>
            <a:pPr eaLnBrk="1" hangingPunct="1"/>
            <a:r>
              <a:rPr lang="en-US" altLang="en-US" sz="6000">
                <a:solidFill>
                  <a:srgbClr val="000000"/>
                </a:solidFill>
                <a:latin typeface="MinionPro-Regular"/>
              </a:rPr>
              <a:t>-23</a:t>
            </a:r>
            <a:endParaRPr lang="en-US" altLang="en-US" sz="600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1">
            <a:extLst>
              <a:ext uri="{FF2B5EF4-FFF2-40B4-BE49-F238E27FC236}">
                <a16:creationId xmlns:a16="http://schemas.microsoft.com/office/drawing/2014/main" id="{E38FBB06-6F18-B274-D9C2-5196690D6372}"/>
              </a:ext>
            </a:extLst>
          </p:cNvPr>
          <p:cNvSpPr>
            <a:spLocks noChangeArrowheads="1"/>
          </p:cNvSpPr>
          <p:nvPr/>
        </p:nvSpPr>
        <p:spPr bwMode="auto">
          <a:xfrm>
            <a:off x="1495425" y="1600200"/>
            <a:ext cx="9172575" cy="264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6600">
                <a:solidFill>
                  <a:srgbClr val="C00000"/>
                </a:solidFill>
                <a:latin typeface="Adobe Gothic Std B"/>
                <a:ea typeface="Adobe Gothic Std B"/>
                <a:cs typeface="LCD"/>
              </a:rPr>
              <a:t>sqrt( )</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1">
            <a:extLst>
              <a:ext uri="{FF2B5EF4-FFF2-40B4-BE49-F238E27FC236}">
                <a16:creationId xmlns:a16="http://schemas.microsoft.com/office/drawing/2014/main" id="{2FED7311-1AE2-6E5E-8F76-8D0060AD8353}"/>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148483" name="Rectangle 3">
            <a:extLst>
              <a:ext uri="{FF2B5EF4-FFF2-40B4-BE49-F238E27FC236}">
                <a16:creationId xmlns:a16="http://schemas.microsoft.com/office/drawing/2014/main" id="{F476B51D-F165-8447-89F1-F87F97A74828}"/>
              </a:ext>
            </a:extLst>
          </p:cNvPr>
          <p:cNvSpPr>
            <a:spLocks noChangeArrowheads="1"/>
          </p:cNvSpPr>
          <p:nvPr/>
        </p:nvSpPr>
        <p:spPr bwMode="auto">
          <a:xfrm>
            <a:off x="1524000" y="2219325"/>
            <a:ext cx="9144000"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1500">
                <a:solidFill>
                  <a:srgbClr val="C00000"/>
                </a:solidFill>
                <a:latin typeface="Arno Pro Smbd"/>
              </a:rPr>
              <a:t>sqrt(x)</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829C3D-ACA0-D903-C468-D613EC50DB1F}"/>
              </a:ext>
            </a:extLst>
          </p:cNvPr>
          <p:cNvSpPr/>
          <p:nvPr/>
        </p:nvSpPr>
        <p:spPr>
          <a:xfrm>
            <a:off x="1524000" y="304800"/>
            <a:ext cx="9144000" cy="5262563"/>
          </a:xfrm>
          <a:prstGeom prst="rect">
            <a:avLst/>
          </a:prstGeom>
        </p:spPr>
        <p:txBody>
          <a:bodyPr>
            <a:spAutoFit/>
          </a:bodyPr>
          <a:lstStyle/>
          <a:p>
            <a:pPr algn="just" eaLnBrk="1" fontAlgn="auto" hangingPunct="1">
              <a:spcBef>
                <a:spcPts val="0"/>
              </a:spcBef>
              <a:spcAft>
                <a:spcPts val="0"/>
              </a:spcAft>
              <a:defRPr/>
            </a:pPr>
            <a:endParaRPr lang="en-US" sz="1600" dirty="0">
              <a:latin typeface="+mn-lt"/>
            </a:endParaRPr>
          </a:p>
          <a:p>
            <a:pPr algn="just" eaLnBrk="1" fontAlgn="auto" hangingPunct="1">
              <a:spcBef>
                <a:spcPts val="0"/>
              </a:spcBef>
              <a:spcAft>
                <a:spcPts val="0"/>
              </a:spcAft>
              <a:defRPr/>
            </a:pPr>
            <a:r>
              <a:rPr lang="en-US" sz="8000" b="1" dirty="0">
                <a:effectLst>
                  <a:outerShdw blurRad="38100" dist="38100" dir="2700000" algn="tl">
                    <a:srgbClr val="000000">
                      <a:alpha val="43137"/>
                    </a:srgbClr>
                  </a:outerShdw>
                </a:effectLst>
                <a:latin typeface="Arno Pro Smbd" pitchFamily="18" charset="0"/>
              </a:rPr>
              <a:t>Returns the square root of x</a:t>
            </a:r>
          </a:p>
          <a:p>
            <a:pPr algn="just" eaLnBrk="1" fontAlgn="auto" hangingPunct="1">
              <a:spcBef>
                <a:spcPts val="0"/>
              </a:spcBef>
              <a:spcAft>
                <a:spcPts val="0"/>
              </a:spcAft>
              <a:defRPr/>
            </a:pPr>
            <a:r>
              <a:rPr lang="en-US" sz="8000" b="1" dirty="0">
                <a:solidFill>
                  <a:srgbClr val="FF0000"/>
                </a:solidFill>
                <a:effectLst>
                  <a:outerShdw blurRad="38100" dist="38100" dir="2700000" algn="tl">
                    <a:srgbClr val="000000">
                      <a:alpha val="43137"/>
                    </a:srgbClr>
                  </a:outerShdw>
                </a:effectLst>
                <a:latin typeface="Arno Pro Smbd" pitchFamily="18" charset="0"/>
              </a:rPr>
              <a:t>Note: </a:t>
            </a:r>
            <a:r>
              <a:rPr lang="en-US" sz="8000" b="1" dirty="0">
                <a:effectLst>
                  <a:outerShdw blurRad="38100" dist="38100" dir="2700000" algn="tl">
                    <a:srgbClr val="000000">
                      <a:alpha val="43137"/>
                    </a:srgbClr>
                  </a:outerShdw>
                </a:effectLst>
                <a:latin typeface="Arno Pro Smbd" pitchFamily="18" charset="0"/>
              </a:rPr>
              <a:t>x must be greater than 0 (zero)	</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1">
            <a:extLst>
              <a:ext uri="{FF2B5EF4-FFF2-40B4-BE49-F238E27FC236}">
                <a16:creationId xmlns:a16="http://schemas.microsoft.com/office/drawing/2014/main" id="{1CF7E764-8AEE-3E3F-FE20-5A4C2384B2C9}"/>
              </a:ext>
            </a:extLst>
          </p:cNvPr>
          <p:cNvSpPr>
            <a:spLocks noChangeArrowheads="1"/>
          </p:cNvSpPr>
          <p:nvPr/>
        </p:nvSpPr>
        <p:spPr bwMode="auto">
          <a:xfrm>
            <a:off x="323850" y="371475"/>
            <a:ext cx="9144000" cy="526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4800">
                <a:solidFill>
                  <a:srgbClr val="C00000"/>
                </a:solidFill>
                <a:latin typeface="Arno Pro Smbd"/>
              </a:rPr>
              <a:t>import math</a:t>
            </a:r>
          </a:p>
          <a:p>
            <a:pPr algn="just" eaLnBrk="1" hangingPunct="1"/>
            <a:r>
              <a:rPr lang="en-US" altLang="en-US" sz="4800">
                <a:solidFill>
                  <a:srgbClr val="C00000"/>
                </a:solidFill>
                <a:latin typeface="Arno Pro Smbd"/>
              </a:rPr>
              <a:t>a= 30</a:t>
            </a:r>
          </a:p>
          <a:p>
            <a:pPr algn="just" eaLnBrk="1" hangingPunct="1"/>
            <a:r>
              <a:rPr lang="en-US" altLang="en-US" sz="4800">
                <a:solidFill>
                  <a:srgbClr val="C00000"/>
                </a:solidFill>
                <a:latin typeface="Arno Pro Smbd"/>
              </a:rPr>
              <a:t>b= 49</a:t>
            </a:r>
          </a:p>
          <a:p>
            <a:pPr algn="just" eaLnBrk="1" hangingPunct="1"/>
            <a:r>
              <a:rPr lang="en-US" altLang="en-US" sz="4800">
                <a:solidFill>
                  <a:srgbClr val="C00000"/>
                </a:solidFill>
                <a:latin typeface="Arno Pro Smbd"/>
              </a:rPr>
              <a:t>c= 25.5</a:t>
            </a:r>
          </a:p>
          <a:p>
            <a:pPr algn="just" eaLnBrk="1" hangingPunct="1"/>
            <a:r>
              <a:rPr lang="en-US" altLang="en-US" sz="4800">
                <a:solidFill>
                  <a:srgbClr val="C00000"/>
                </a:solidFill>
                <a:latin typeface="Arno Pro Smbd"/>
              </a:rPr>
              <a:t>print (math.sqrt (a))</a:t>
            </a:r>
          </a:p>
          <a:p>
            <a:pPr algn="just" eaLnBrk="1" hangingPunct="1"/>
            <a:r>
              <a:rPr lang="en-US" altLang="en-US" sz="4800">
                <a:solidFill>
                  <a:srgbClr val="C00000"/>
                </a:solidFill>
                <a:latin typeface="Arno Pro Smbd"/>
              </a:rPr>
              <a:t>print (math.sqrt (b))</a:t>
            </a:r>
          </a:p>
          <a:p>
            <a:pPr algn="just" eaLnBrk="1" hangingPunct="1"/>
            <a:r>
              <a:rPr lang="en-US" altLang="en-US" sz="4800">
                <a:solidFill>
                  <a:srgbClr val="C00000"/>
                </a:solidFill>
                <a:latin typeface="Arno Pro Smbd"/>
              </a:rPr>
              <a:t>print (math.sqrt (c))</a:t>
            </a:r>
          </a:p>
        </p:txBody>
      </p:sp>
      <p:sp>
        <p:nvSpPr>
          <p:cNvPr id="150531" name="Rectangle 2">
            <a:extLst>
              <a:ext uri="{FF2B5EF4-FFF2-40B4-BE49-F238E27FC236}">
                <a16:creationId xmlns:a16="http://schemas.microsoft.com/office/drawing/2014/main" id="{AA7CF38E-2BB5-BBC5-1324-C932F51CC2E2}"/>
              </a:ext>
            </a:extLst>
          </p:cNvPr>
          <p:cNvSpPr>
            <a:spLocks noChangeArrowheads="1"/>
          </p:cNvSpPr>
          <p:nvPr/>
        </p:nvSpPr>
        <p:spPr bwMode="auto">
          <a:xfrm>
            <a:off x="4516438" y="-152400"/>
            <a:ext cx="31591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150532" name="TextBox 4">
            <a:extLst>
              <a:ext uri="{FF2B5EF4-FFF2-40B4-BE49-F238E27FC236}">
                <a16:creationId xmlns:a16="http://schemas.microsoft.com/office/drawing/2014/main" id="{6CA4231C-4820-6829-3D69-8D8148AD1547}"/>
              </a:ext>
            </a:extLst>
          </p:cNvPr>
          <p:cNvSpPr txBox="1">
            <a:spLocks noChangeArrowheads="1"/>
          </p:cNvSpPr>
          <p:nvPr/>
        </p:nvSpPr>
        <p:spPr bwMode="auto">
          <a:xfrm>
            <a:off x="6781800" y="3736975"/>
            <a:ext cx="542925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800" b="1">
                <a:solidFill>
                  <a:srgbClr val="6600FF"/>
                </a:solidFill>
                <a:latin typeface="MinionPro-Bold"/>
              </a:rPr>
              <a:t>Output:</a:t>
            </a:r>
          </a:p>
          <a:p>
            <a:pPr eaLnBrk="1" hangingPunct="1"/>
            <a:r>
              <a:rPr lang="en-US" altLang="en-US" sz="4800">
                <a:solidFill>
                  <a:srgbClr val="000000"/>
                </a:solidFill>
                <a:latin typeface="MinionPro-Regular"/>
              </a:rPr>
              <a:t>5.477225575051661</a:t>
            </a:r>
          </a:p>
          <a:p>
            <a:pPr eaLnBrk="1" hangingPunct="1"/>
            <a:r>
              <a:rPr lang="en-US" altLang="en-US" sz="4800">
                <a:solidFill>
                  <a:srgbClr val="000000"/>
                </a:solidFill>
                <a:latin typeface="MinionPro-Regular"/>
              </a:rPr>
              <a:t>7.0</a:t>
            </a:r>
          </a:p>
          <a:p>
            <a:pPr eaLnBrk="1" hangingPunct="1"/>
            <a:r>
              <a:rPr lang="en-US" altLang="en-US" sz="4800">
                <a:solidFill>
                  <a:srgbClr val="000000"/>
                </a:solidFill>
                <a:latin typeface="MinionPro-Regular"/>
              </a:rPr>
              <a:t>5.049752469181039</a:t>
            </a:r>
            <a:endParaRPr lang="en-US" altLang="en-US" sz="4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a:extLst>
              <a:ext uri="{FF2B5EF4-FFF2-40B4-BE49-F238E27FC236}">
                <a16:creationId xmlns:a16="http://schemas.microsoft.com/office/drawing/2014/main" id="{2C1C3EDA-8F9F-7839-D75A-05827CB461AD}"/>
              </a:ext>
            </a:extLst>
          </p:cNvPr>
          <p:cNvSpPr>
            <a:spLocks noChangeArrowheads="1"/>
          </p:cNvSpPr>
          <p:nvPr/>
        </p:nvSpPr>
        <p:spPr bwMode="auto">
          <a:xfrm>
            <a:off x="1506538" y="0"/>
            <a:ext cx="9161462" cy="698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5600" b="1" u="sng">
                <a:solidFill>
                  <a:srgbClr val="00B050"/>
                </a:solidFill>
                <a:latin typeface="Times New Roman" panose="02020603050405020304" pitchFamily="18" charset="0"/>
                <a:cs typeface="Times New Roman" panose="02020603050405020304" pitchFamily="18" charset="0"/>
              </a:rPr>
              <a:t>Nested block</a:t>
            </a:r>
          </a:p>
          <a:p>
            <a:pPr algn="just" eaLnBrk="1" hangingPunct="1"/>
            <a:r>
              <a:rPr lang="en-US" altLang="en-US" sz="5600">
                <a:solidFill>
                  <a:srgbClr val="002060"/>
                </a:solidFill>
                <a:latin typeface="Arno Pro Smbd"/>
              </a:rPr>
              <a:t>A block within a block is called nested block. </a:t>
            </a:r>
          </a:p>
          <a:p>
            <a:pPr algn="just" eaLnBrk="1" hangingPunct="1"/>
            <a:r>
              <a:rPr lang="en-US" altLang="en-US" sz="5600">
                <a:solidFill>
                  <a:srgbClr val="002060"/>
                </a:solidFill>
                <a:latin typeface="Arno Pro Smbd"/>
              </a:rPr>
              <a:t>When the first block statement is indented by a </a:t>
            </a:r>
            <a:r>
              <a:rPr lang="en-US" altLang="en-US" sz="5600">
                <a:solidFill>
                  <a:srgbClr val="FF0000"/>
                </a:solidFill>
                <a:latin typeface="Arno Pro Smbd"/>
              </a:rPr>
              <a:t>single tab space</a:t>
            </a:r>
            <a:r>
              <a:rPr lang="en-US" altLang="en-US" sz="5600">
                <a:solidFill>
                  <a:srgbClr val="002060"/>
                </a:solidFill>
                <a:latin typeface="Arno Pro Smbd"/>
              </a:rPr>
              <a:t>, the second block of statement is indented by </a:t>
            </a:r>
            <a:r>
              <a:rPr lang="en-US" altLang="en-US" sz="5600">
                <a:solidFill>
                  <a:srgbClr val="FF0000"/>
                </a:solidFill>
                <a:latin typeface="Arno Pro Smbd"/>
              </a:rPr>
              <a:t>double tab spaces. </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8FDA0A-1F1A-F2C7-646E-649954986BD5}"/>
              </a:ext>
            </a:extLst>
          </p:cNvPr>
          <p:cNvSpPr/>
          <p:nvPr/>
        </p:nvSpPr>
        <p:spPr>
          <a:xfrm>
            <a:off x="1524000" y="0"/>
            <a:ext cx="9144000" cy="3046413"/>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lgn="ctr" eaLnBrk="1" fontAlgn="auto" hangingPunct="1">
              <a:spcBef>
                <a:spcPts val="0"/>
              </a:spcBef>
              <a:spcAft>
                <a:spcPts val="0"/>
              </a:spcAft>
              <a:defRPr/>
            </a:pPr>
            <a:r>
              <a:rPr lang="en-US" sz="9600" dirty="0">
                <a:solidFill>
                  <a:srgbClr val="C00000"/>
                </a:solidFill>
                <a:latin typeface="Action Force" pitchFamily="2" charset="0"/>
                <a:cs typeface="LCD" pitchFamily="50" charset="-79"/>
              </a:rPr>
              <a:t>Composition in functions</a:t>
            </a:r>
          </a:p>
        </p:txBody>
      </p:sp>
      <p:sp>
        <p:nvSpPr>
          <p:cNvPr id="3" name="Rectangle 2">
            <a:extLst>
              <a:ext uri="{FF2B5EF4-FFF2-40B4-BE49-F238E27FC236}">
                <a16:creationId xmlns:a16="http://schemas.microsoft.com/office/drawing/2014/main" id="{BCD86F45-9FA9-059B-9315-87CD2A6323C3}"/>
              </a:ext>
            </a:extLst>
          </p:cNvPr>
          <p:cNvSpPr/>
          <p:nvPr/>
        </p:nvSpPr>
        <p:spPr>
          <a:xfrm>
            <a:off x="1524000" y="3071813"/>
            <a:ext cx="9144000" cy="25558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lgn="ctr" eaLnBrk="1" fontAlgn="auto" hangingPunct="1">
              <a:spcBef>
                <a:spcPts val="0"/>
              </a:spcBef>
              <a:spcAft>
                <a:spcPts val="0"/>
              </a:spcAft>
              <a:defRPr/>
            </a:pPr>
            <a:r>
              <a:rPr lang="en-US" sz="8000" dirty="0">
                <a:solidFill>
                  <a:srgbClr val="C00000"/>
                </a:solidFill>
                <a:latin typeface="Action Force" pitchFamily="2" charset="0"/>
                <a:cs typeface="LCD" pitchFamily="50" charset="-79"/>
              </a:rPr>
              <a:t>What is Composition in functions? </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1">
            <a:extLst>
              <a:ext uri="{FF2B5EF4-FFF2-40B4-BE49-F238E27FC236}">
                <a16:creationId xmlns:a16="http://schemas.microsoft.com/office/drawing/2014/main" id="{610E7FA2-5417-B38F-528B-9529BA4ED0A3}"/>
              </a:ext>
            </a:extLst>
          </p:cNvPr>
          <p:cNvSpPr>
            <a:spLocks noChangeArrowheads="1"/>
          </p:cNvSpPr>
          <p:nvPr/>
        </p:nvSpPr>
        <p:spPr bwMode="auto">
          <a:xfrm>
            <a:off x="533400" y="685800"/>
            <a:ext cx="114300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7200" b="1">
                <a:latin typeface="Arno Pro Smbd"/>
              </a:rPr>
              <a:t>The value returned by a function may be used as an argument for another function in a nested manner. This is called </a:t>
            </a:r>
            <a:r>
              <a:rPr lang="en-US" altLang="en-US" sz="7200" b="1">
                <a:solidFill>
                  <a:srgbClr val="FF0000"/>
                </a:solidFill>
                <a:latin typeface="Arno Pro Smbd"/>
              </a:rPr>
              <a:t>composition.</a:t>
            </a:r>
            <a:r>
              <a:rPr lang="en-US" altLang="en-US" sz="7200" b="1">
                <a:latin typeface="Arno Pro Smbd"/>
              </a:rPr>
              <a:t> </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5D6967-CB8D-C027-0413-8C528E87F670}"/>
              </a:ext>
            </a:extLst>
          </p:cNvPr>
          <p:cNvSpPr/>
          <p:nvPr/>
        </p:nvSpPr>
        <p:spPr>
          <a:xfrm>
            <a:off x="685800" y="301625"/>
            <a:ext cx="9982200" cy="6556375"/>
          </a:xfrm>
          <a:prstGeom prst="rect">
            <a:avLst/>
          </a:prstGeom>
        </p:spPr>
        <p:txBody>
          <a:bodyPr>
            <a:spAutoFit/>
          </a:bodyPr>
          <a:lstStyle/>
          <a:p>
            <a:pPr algn="just" eaLnBrk="1" fontAlgn="auto" hangingPunct="1">
              <a:spcBef>
                <a:spcPts val="0"/>
              </a:spcBef>
              <a:spcAft>
                <a:spcPts val="0"/>
              </a:spcAft>
              <a:defRPr/>
            </a:pPr>
            <a:r>
              <a:rPr lang="en-US" sz="6000" b="1" dirty="0">
                <a:latin typeface="Arno Pro Smbd" pitchFamily="18" charset="0"/>
              </a:rPr>
              <a:t>if we wish to take a numeric value or an expression as a input from the user, we take the input string from the user using the function </a:t>
            </a:r>
          </a:p>
          <a:p>
            <a:pPr algn="just" eaLnBrk="1" fontAlgn="auto" hangingPunct="1">
              <a:spcBef>
                <a:spcPts val="0"/>
              </a:spcBef>
              <a:spcAft>
                <a:spcPts val="0"/>
              </a:spcAft>
              <a:defRPr/>
            </a:pPr>
            <a:r>
              <a:rPr lang="en-US" sz="6000" b="1" dirty="0">
                <a:solidFill>
                  <a:srgbClr val="FF0000"/>
                </a:solidFill>
                <a:effectLst>
                  <a:outerShdw blurRad="38100" dist="38100" dir="2700000" algn="tl">
                    <a:srgbClr val="000000">
                      <a:alpha val="43137"/>
                    </a:srgbClr>
                  </a:outerShdw>
                </a:effectLst>
                <a:latin typeface="Arno Pro Smbd" pitchFamily="18" charset="0"/>
              </a:rPr>
              <a:t>input() and </a:t>
            </a:r>
            <a:r>
              <a:rPr lang="en-US" sz="6000" b="1" dirty="0" err="1">
                <a:solidFill>
                  <a:srgbClr val="FF0000"/>
                </a:solidFill>
                <a:effectLst>
                  <a:outerShdw blurRad="38100" dist="38100" dir="2700000" algn="tl">
                    <a:srgbClr val="000000">
                      <a:alpha val="43137"/>
                    </a:srgbClr>
                  </a:outerShdw>
                </a:effectLst>
                <a:latin typeface="Arno Pro Smbd" pitchFamily="18" charset="0"/>
              </a:rPr>
              <a:t>eval</a:t>
            </a:r>
            <a:r>
              <a:rPr lang="en-US" sz="6000" b="1" dirty="0">
                <a:solidFill>
                  <a:srgbClr val="FF0000"/>
                </a:solidFill>
                <a:effectLst>
                  <a:outerShdw blurRad="38100" dist="38100" dir="2700000" algn="tl">
                    <a:srgbClr val="000000">
                      <a:alpha val="43137"/>
                    </a:srgbClr>
                  </a:outerShdw>
                </a:effectLst>
                <a:latin typeface="Arno Pro Smbd" pitchFamily="18" charset="0"/>
              </a:rPr>
              <a:t>()</a:t>
            </a:r>
            <a:r>
              <a:rPr lang="en-US" sz="6000" b="1" dirty="0">
                <a:latin typeface="Arno Pro Smbd" pitchFamily="18" charset="0"/>
              </a:rPr>
              <a:t> function to evaluate its value </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1">
            <a:extLst>
              <a:ext uri="{FF2B5EF4-FFF2-40B4-BE49-F238E27FC236}">
                <a16:creationId xmlns:a16="http://schemas.microsoft.com/office/drawing/2014/main" id="{387E282F-3D74-DB97-43AC-D4452EDDB466}"/>
              </a:ext>
            </a:extLst>
          </p:cNvPr>
          <p:cNvSpPr>
            <a:spLocks noChangeArrowheads="1"/>
          </p:cNvSpPr>
          <p:nvPr/>
        </p:nvSpPr>
        <p:spPr bwMode="auto">
          <a:xfrm>
            <a:off x="1493838" y="1524000"/>
            <a:ext cx="9174162"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000"/>
          </a:p>
          <a:p>
            <a:pPr algn="ctr" eaLnBrk="1" hangingPunct="1"/>
            <a:r>
              <a:rPr lang="en-US" altLang="en-US" sz="8800">
                <a:solidFill>
                  <a:srgbClr val="C00000"/>
                </a:solidFill>
                <a:latin typeface="Action Force"/>
                <a:ea typeface="LCD"/>
                <a:cs typeface="LCD"/>
              </a:rPr>
              <a:t>Python Recursive Functions</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1">
            <a:extLst>
              <a:ext uri="{FF2B5EF4-FFF2-40B4-BE49-F238E27FC236}">
                <a16:creationId xmlns:a16="http://schemas.microsoft.com/office/drawing/2014/main" id="{8D742073-9E5D-0E79-3E27-F4FBE6CA7624}"/>
              </a:ext>
            </a:extLst>
          </p:cNvPr>
          <p:cNvSpPr>
            <a:spLocks noChangeArrowheads="1"/>
          </p:cNvSpPr>
          <p:nvPr/>
        </p:nvSpPr>
        <p:spPr bwMode="auto">
          <a:xfrm>
            <a:off x="304800" y="-6350"/>
            <a:ext cx="103632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latin typeface="Arno Pro Smbd"/>
              </a:rPr>
              <a:t>When a function calls itself is known as recursion </a:t>
            </a:r>
          </a:p>
          <a:p>
            <a:pPr algn="just" eaLnBrk="1" hangingPunct="1"/>
            <a:r>
              <a:rPr lang="en-US" altLang="en-US" sz="8800" b="1">
                <a:latin typeface="Arno Pro Smbd"/>
              </a:rPr>
              <a:t>A recursive function calls itself. </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a:extLst>
              <a:ext uri="{FF2B5EF4-FFF2-40B4-BE49-F238E27FC236}">
                <a16:creationId xmlns:a16="http://schemas.microsoft.com/office/drawing/2014/main" id="{C543918E-A1EE-E98E-83A3-F3BC5C1C91D2}"/>
              </a:ext>
            </a:extLst>
          </p:cNvPr>
          <p:cNvSpPr>
            <a:spLocks noChangeArrowheads="1"/>
          </p:cNvSpPr>
          <p:nvPr/>
        </p:nvSpPr>
        <p:spPr bwMode="auto">
          <a:xfrm>
            <a:off x="457200" y="1016000"/>
            <a:ext cx="91440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4800">
                <a:solidFill>
                  <a:srgbClr val="C00000"/>
                </a:solidFill>
                <a:latin typeface="Arno Pro Smbd"/>
              </a:rPr>
              <a:t>def fact(n):</a:t>
            </a:r>
          </a:p>
          <a:p>
            <a:pPr algn="just" eaLnBrk="1" hangingPunct="1"/>
            <a:r>
              <a:rPr lang="en-US" altLang="en-US" sz="4800">
                <a:solidFill>
                  <a:srgbClr val="C00000"/>
                </a:solidFill>
                <a:latin typeface="Arno Pro Smbd"/>
              </a:rPr>
              <a:t>    if n == 0:</a:t>
            </a:r>
          </a:p>
          <a:p>
            <a:pPr algn="just" eaLnBrk="1" hangingPunct="1"/>
            <a:r>
              <a:rPr lang="en-US" altLang="en-US" sz="4800">
                <a:solidFill>
                  <a:srgbClr val="C00000"/>
                </a:solidFill>
                <a:latin typeface="Arno Pro Smbd"/>
              </a:rPr>
              <a:t>        return 1</a:t>
            </a:r>
          </a:p>
          <a:p>
            <a:pPr algn="just" eaLnBrk="1" hangingPunct="1"/>
            <a:r>
              <a:rPr lang="en-US" altLang="en-US" sz="4800">
                <a:solidFill>
                  <a:srgbClr val="C00000"/>
                </a:solidFill>
                <a:latin typeface="Arno Pro Smbd"/>
              </a:rPr>
              <a:t>    else:</a:t>
            </a:r>
          </a:p>
          <a:p>
            <a:pPr algn="just" eaLnBrk="1" hangingPunct="1"/>
            <a:r>
              <a:rPr lang="en-US" altLang="en-US" sz="4800">
                <a:solidFill>
                  <a:srgbClr val="C00000"/>
                </a:solidFill>
                <a:latin typeface="Arno Pro Smbd"/>
              </a:rPr>
              <a:t>        return n * fact (n-1)</a:t>
            </a:r>
          </a:p>
          <a:p>
            <a:pPr algn="just" eaLnBrk="1" hangingPunct="1"/>
            <a:r>
              <a:rPr lang="en-US" altLang="en-US" sz="4800">
                <a:solidFill>
                  <a:srgbClr val="C00000"/>
                </a:solidFill>
                <a:latin typeface="Arno Pro Smbd"/>
              </a:rPr>
              <a:t>print (fact (0))</a:t>
            </a:r>
          </a:p>
          <a:p>
            <a:pPr algn="just" eaLnBrk="1" hangingPunct="1"/>
            <a:r>
              <a:rPr lang="en-US" altLang="en-US" sz="4800">
                <a:solidFill>
                  <a:srgbClr val="C00000"/>
                </a:solidFill>
                <a:latin typeface="Arno Pro Smbd"/>
              </a:rPr>
              <a:t>print (fact (5))</a:t>
            </a:r>
          </a:p>
        </p:txBody>
      </p:sp>
      <p:sp>
        <p:nvSpPr>
          <p:cNvPr id="156675" name="Rectangle 3">
            <a:extLst>
              <a:ext uri="{FF2B5EF4-FFF2-40B4-BE49-F238E27FC236}">
                <a16:creationId xmlns:a16="http://schemas.microsoft.com/office/drawing/2014/main" id="{330DD423-705A-E509-06A4-AEA25DEBB02F}"/>
              </a:ext>
            </a:extLst>
          </p:cNvPr>
          <p:cNvSpPr>
            <a:spLocks noChangeArrowheads="1"/>
          </p:cNvSpPr>
          <p:nvPr/>
        </p:nvSpPr>
        <p:spPr bwMode="auto">
          <a:xfrm>
            <a:off x="4724400" y="0"/>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156676" name="TextBox 1">
            <a:extLst>
              <a:ext uri="{FF2B5EF4-FFF2-40B4-BE49-F238E27FC236}">
                <a16:creationId xmlns:a16="http://schemas.microsoft.com/office/drawing/2014/main" id="{0B93D5C8-BAE2-6451-BE13-3271E2E7B538}"/>
              </a:ext>
            </a:extLst>
          </p:cNvPr>
          <p:cNvSpPr txBox="1">
            <a:spLocks noChangeArrowheads="1"/>
          </p:cNvSpPr>
          <p:nvPr/>
        </p:nvSpPr>
        <p:spPr bwMode="auto">
          <a:xfrm>
            <a:off x="9715500" y="4191000"/>
            <a:ext cx="40386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IN" altLang="en-US" sz="4000">
                <a:solidFill>
                  <a:srgbClr val="7030A0"/>
                </a:solidFill>
              </a:rPr>
              <a:t>OUTPUT:</a:t>
            </a:r>
          </a:p>
          <a:p>
            <a:pPr eaLnBrk="1" hangingPunct="1"/>
            <a:endParaRPr lang="en-IN" altLang="en-US" sz="4000">
              <a:solidFill>
                <a:srgbClr val="7030A0"/>
              </a:solidFill>
            </a:endParaRPr>
          </a:p>
          <a:p>
            <a:pPr eaLnBrk="1" hangingPunct="1"/>
            <a:r>
              <a:rPr lang="en-IN" altLang="en-US" sz="4000">
                <a:solidFill>
                  <a:srgbClr val="7030A0"/>
                </a:solidFill>
              </a:rPr>
              <a:t>1</a:t>
            </a:r>
          </a:p>
          <a:p>
            <a:pPr eaLnBrk="1" hangingPunct="1"/>
            <a:r>
              <a:rPr lang="en-IN" altLang="en-US" sz="4000">
                <a:solidFill>
                  <a:srgbClr val="7030A0"/>
                </a:solidFill>
              </a:rPr>
              <a:t>120</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49F4CA-A5E9-DFBF-1B1E-92F7995FCEA9}"/>
              </a:ext>
            </a:extLst>
          </p:cNvPr>
          <p:cNvSpPr/>
          <p:nvPr/>
        </p:nvSpPr>
        <p:spPr>
          <a:xfrm>
            <a:off x="266700" y="381000"/>
            <a:ext cx="11658600" cy="5632450"/>
          </a:xfrm>
          <a:prstGeom prst="rect">
            <a:avLst/>
          </a:prstGeom>
        </p:spPr>
        <p:txBody>
          <a:bodyPr>
            <a:spAutoFit/>
          </a:bodyPr>
          <a:lstStyle/>
          <a:p>
            <a:pPr algn="just" eaLnBrk="1" fontAlgn="auto" hangingPunct="1">
              <a:spcBef>
                <a:spcPts val="0"/>
              </a:spcBef>
              <a:spcAft>
                <a:spcPts val="0"/>
              </a:spcAft>
              <a:defRPr/>
            </a:pPr>
            <a:r>
              <a:rPr lang="en-US" sz="4000" b="1" dirty="0">
                <a:solidFill>
                  <a:srgbClr val="C00000"/>
                </a:solidFill>
                <a:latin typeface="Arno Pro Smbd" pitchFamily="18" charset="0"/>
              </a:rPr>
              <a:t>Overview of how recursive function works</a:t>
            </a:r>
          </a:p>
          <a:p>
            <a:pPr algn="just" eaLnBrk="1" fontAlgn="auto" hangingPunct="1">
              <a:spcBef>
                <a:spcPts val="0"/>
              </a:spcBef>
              <a:spcAft>
                <a:spcPts val="0"/>
              </a:spcAft>
              <a:defRPr/>
            </a:pPr>
            <a:endParaRPr lang="en-US" sz="4000" b="1" dirty="0">
              <a:effectLst>
                <a:outerShdw blurRad="38100" dist="38100" dir="2700000" algn="tl">
                  <a:srgbClr val="000000">
                    <a:alpha val="43137"/>
                  </a:srgbClr>
                </a:outerShdw>
              </a:effectLst>
              <a:latin typeface="Arno Pro Smbd" pitchFamily="18" charset="0"/>
            </a:endParaRPr>
          </a:p>
          <a:p>
            <a:pPr algn="just" eaLnBrk="1" fontAlgn="auto" hangingPunct="1">
              <a:spcBef>
                <a:spcPts val="0"/>
              </a:spcBef>
              <a:spcAft>
                <a:spcPts val="0"/>
              </a:spcAft>
              <a:defRPr/>
            </a:pPr>
            <a:r>
              <a:rPr lang="en-US" sz="4000" b="1" dirty="0">
                <a:latin typeface="Arno Pro Smbd" pitchFamily="18" charset="0"/>
              </a:rPr>
              <a:t>1. Recursive function is called by some external code.</a:t>
            </a:r>
          </a:p>
          <a:p>
            <a:pPr algn="just" eaLnBrk="1" fontAlgn="auto" hangingPunct="1">
              <a:spcBef>
                <a:spcPts val="0"/>
              </a:spcBef>
              <a:spcAft>
                <a:spcPts val="0"/>
              </a:spcAft>
              <a:defRPr/>
            </a:pPr>
            <a:endParaRPr lang="en-US" sz="4000" dirty="0">
              <a:latin typeface="+mn-lt"/>
            </a:endParaRPr>
          </a:p>
          <a:p>
            <a:pPr algn="just" eaLnBrk="1" fontAlgn="auto" hangingPunct="1">
              <a:spcBef>
                <a:spcPts val="0"/>
              </a:spcBef>
              <a:spcAft>
                <a:spcPts val="0"/>
              </a:spcAft>
              <a:defRPr/>
            </a:pPr>
            <a:r>
              <a:rPr lang="en-US" sz="4000" b="1" dirty="0">
                <a:latin typeface="Arno Pro Smbd" pitchFamily="18" charset="0"/>
              </a:rPr>
              <a:t>2. If the base condition is met then the program gives meaningful output and exits.</a:t>
            </a:r>
          </a:p>
          <a:p>
            <a:pPr algn="just" eaLnBrk="1" fontAlgn="auto" hangingPunct="1">
              <a:spcBef>
                <a:spcPts val="0"/>
              </a:spcBef>
              <a:spcAft>
                <a:spcPts val="0"/>
              </a:spcAft>
              <a:defRPr/>
            </a:pPr>
            <a:endParaRPr lang="en-US" sz="4000" dirty="0">
              <a:latin typeface="+mn-lt"/>
            </a:endParaRPr>
          </a:p>
          <a:p>
            <a:pPr algn="just" eaLnBrk="1" fontAlgn="auto" hangingPunct="1">
              <a:spcBef>
                <a:spcPts val="0"/>
              </a:spcBef>
              <a:spcAft>
                <a:spcPts val="0"/>
              </a:spcAft>
              <a:defRPr/>
            </a:pPr>
            <a:r>
              <a:rPr lang="en-US" sz="4000" b="1" dirty="0">
                <a:latin typeface="Arno Pro Smbd" pitchFamily="18" charset="0"/>
              </a:rPr>
              <a:t>3. Otherwise, function does some required processing and then calls itself to continue recursion.</a:t>
            </a: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itle 1">
            <a:extLst>
              <a:ext uri="{FF2B5EF4-FFF2-40B4-BE49-F238E27FC236}">
                <a16:creationId xmlns:a16="http://schemas.microsoft.com/office/drawing/2014/main" id="{5F11F15C-F875-C773-50CA-3B1E27F2A55A}"/>
              </a:ext>
            </a:extLst>
          </p:cNvPr>
          <p:cNvSpPr>
            <a:spLocks noGrp="1" noChangeArrowheads="1"/>
          </p:cNvSpPr>
          <p:nvPr>
            <p:ph type="ctrTitle"/>
          </p:nvPr>
        </p:nvSpPr>
        <p:spPr>
          <a:xfrm>
            <a:off x="7902575" y="3657600"/>
            <a:ext cx="3792538" cy="3349625"/>
          </a:xfrm>
        </p:spPr>
        <p:txBody>
          <a:bodyPr/>
          <a:lstStyle/>
          <a:p>
            <a:r>
              <a:rPr lang="en-IN" altLang="en-US"/>
              <a:t>Thank you</a:t>
            </a:r>
            <a:endParaRPr lang="en-US" altLang="en-US"/>
          </a:p>
        </p:txBody>
      </p:sp>
      <p:sp>
        <p:nvSpPr>
          <p:cNvPr id="158723" name="Subtitle 2">
            <a:extLst>
              <a:ext uri="{FF2B5EF4-FFF2-40B4-BE49-F238E27FC236}">
                <a16:creationId xmlns:a16="http://schemas.microsoft.com/office/drawing/2014/main" id="{5D28CAD2-40A1-B95B-E0A2-97219D9FF161}"/>
              </a:ext>
            </a:extLst>
          </p:cNvPr>
          <p:cNvSpPr>
            <a:spLocks noGrp="1" noChangeArrowheads="1"/>
          </p:cNvSpPr>
          <p:nvPr>
            <p:ph type="subTitle" idx="1"/>
          </p:nvPr>
        </p:nvSpPr>
        <p:spPr>
          <a:xfrm>
            <a:off x="7920038" y="4945063"/>
            <a:ext cx="3794125" cy="1038225"/>
          </a:xfrm>
        </p:spPr>
        <p:txBody>
          <a:bodyPr/>
          <a:lstStyle/>
          <a:p>
            <a:endParaRPr lang="en-IN" altLang="en-US"/>
          </a:p>
          <a:p>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a:extLst>
              <a:ext uri="{FF2B5EF4-FFF2-40B4-BE49-F238E27FC236}">
                <a16:creationId xmlns:a16="http://schemas.microsoft.com/office/drawing/2014/main" id="{3680D311-6D02-AD58-2AFF-48133115CD38}"/>
              </a:ext>
            </a:extLst>
          </p:cNvPr>
          <p:cNvSpPr>
            <a:spLocks noChangeArrowheads="1"/>
          </p:cNvSpPr>
          <p:nvPr/>
        </p:nvSpPr>
        <p:spPr bwMode="auto">
          <a:xfrm>
            <a:off x="1524000" y="990600"/>
            <a:ext cx="914400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6600">
                <a:solidFill>
                  <a:srgbClr val="C00000"/>
                </a:solidFill>
                <a:latin typeface="Arno Pro Smbd"/>
              </a:rPr>
              <a:t>def hello():</a:t>
            </a:r>
          </a:p>
          <a:p>
            <a:pPr eaLnBrk="1" hangingPunct="1"/>
            <a:r>
              <a:rPr lang="en-US" altLang="en-US" sz="6600">
                <a:solidFill>
                  <a:srgbClr val="C00000"/>
                </a:solidFill>
                <a:latin typeface="Arno Pro Smbd"/>
              </a:rPr>
              <a:t>    print (“SIGC”)</a:t>
            </a:r>
          </a:p>
          <a:p>
            <a:pPr eaLnBrk="1" hangingPunct="1"/>
            <a:r>
              <a:rPr lang="en-US" altLang="en-US" sz="6600">
                <a:solidFill>
                  <a:srgbClr val="C00000"/>
                </a:solidFill>
                <a:latin typeface="Arno Pro Smbd"/>
              </a:rPr>
              <a:t>    return</a:t>
            </a:r>
          </a:p>
          <a:p>
            <a:pPr eaLnBrk="1" hangingPunct="1"/>
            <a:r>
              <a:rPr lang="en-US" altLang="en-US" sz="6600">
                <a:solidFill>
                  <a:srgbClr val="C00000"/>
                </a:solidFill>
                <a:latin typeface="Arno Pro Smbd"/>
              </a:rPr>
              <a:t>hello()</a:t>
            </a:r>
          </a:p>
          <a:p>
            <a:pPr algn="r" eaLnBrk="1" hangingPunct="1"/>
            <a:r>
              <a:rPr lang="en-US" altLang="en-US" sz="6600">
                <a:solidFill>
                  <a:srgbClr val="7030A0"/>
                </a:solidFill>
                <a:latin typeface="Arno Pro Smbd"/>
              </a:rPr>
              <a:t>OUTPUT:</a:t>
            </a:r>
          </a:p>
          <a:p>
            <a:pPr algn="r" eaLnBrk="1" hangingPunct="1"/>
            <a:r>
              <a:rPr lang="en-US" altLang="en-US" sz="6600">
                <a:solidFill>
                  <a:srgbClr val="7030A0"/>
                </a:solidFill>
                <a:latin typeface="Arno Pro Smbd"/>
              </a:rPr>
              <a:t>SIGC</a:t>
            </a:r>
          </a:p>
        </p:txBody>
      </p:sp>
      <p:sp>
        <p:nvSpPr>
          <p:cNvPr id="23555" name="Rectangle 2">
            <a:extLst>
              <a:ext uri="{FF2B5EF4-FFF2-40B4-BE49-F238E27FC236}">
                <a16:creationId xmlns:a16="http://schemas.microsoft.com/office/drawing/2014/main" id="{A8823A87-D50D-C456-F418-1972E98551EE}"/>
              </a:ext>
            </a:extLst>
          </p:cNvPr>
          <p:cNvSpPr>
            <a:spLocks noChangeArrowheads="1"/>
          </p:cNvSpPr>
          <p:nvPr/>
        </p:nvSpPr>
        <p:spPr bwMode="auto">
          <a:xfrm>
            <a:off x="4516438" y="98425"/>
            <a:ext cx="31591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34310A9A-8613-1841-3C84-483F09DA25D0}"/>
              </a:ext>
            </a:extLst>
          </p:cNvPr>
          <p:cNvSpPr>
            <a:spLocks noChangeArrowheads="1"/>
          </p:cNvSpPr>
          <p:nvPr/>
        </p:nvSpPr>
        <p:spPr bwMode="auto">
          <a:xfrm>
            <a:off x="304800" y="1143000"/>
            <a:ext cx="1165860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6600">
                <a:solidFill>
                  <a:srgbClr val="C00000"/>
                </a:solidFill>
                <a:latin typeface="Arno Pro Smbd"/>
              </a:rPr>
              <a:t>def my_function():</a:t>
            </a:r>
            <a:br>
              <a:rPr lang="en-US" altLang="en-US" sz="6600">
                <a:solidFill>
                  <a:srgbClr val="C00000"/>
                </a:solidFill>
                <a:latin typeface="Arno Pro Smbd"/>
              </a:rPr>
            </a:br>
            <a:r>
              <a:rPr lang="en-US" altLang="en-US" sz="6600">
                <a:solidFill>
                  <a:srgbClr val="C00000"/>
                </a:solidFill>
                <a:latin typeface="Arno Pro Smbd"/>
              </a:rPr>
              <a:t>  print("Hello from a function")</a:t>
            </a:r>
          </a:p>
          <a:p>
            <a:pPr eaLnBrk="1" hangingPunct="1"/>
            <a:r>
              <a:rPr lang="en-US" altLang="en-US" sz="6600">
                <a:solidFill>
                  <a:srgbClr val="C00000"/>
                </a:solidFill>
                <a:latin typeface="Arno Pro Smbd"/>
              </a:rPr>
              <a:t>my_function()</a:t>
            </a:r>
          </a:p>
          <a:p>
            <a:pPr algn="r" eaLnBrk="1" hangingPunct="1"/>
            <a:r>
              <a:rPr lang="en-US" altLang="en-US" sz="6600">
                <a:solidFill>
                  <a:srgbClr val="7030A0"/>
                </a:solidFill>
                <a:latin typeface="Arno Pro Smbd"/>
              </a:rPr>
              <a:t>OUTPUT:</a:t>
            </a:r>
          </a:p>
          <a:p>
            <a:pPr algn="r" eaLnBrk="1" hangingPunct="1"/>
            <a:r>
              <a:rPr lang="en-US" altLang="en-US" sz="6600">
                <a:solidFill>
                  <a:srgbClr val="7030A0"/>
                </a:solidFill>
                <a:latin typeface="Arno Pro Smbd"/>
              </a:rPr>
              <a:t>Hello from a function</a:t>
            </a:r>
          </a:p>
          <a:p>
            <a:pPr eaLnBrk="1" hangingPunct="1"/>
            <a:endParaRPr lang="en-US" altLang="en-US" sz="6600">
              <a:solidFill>
                <a:srgbClr val="C00000"/>
              </a:solidFill>
              <a:latin typeface="Arno Pro Smbd"/>
            </a:endParaRPr>
          </a:p>
        </p:txBody>
      </p:sp>
      <p:sp>
        <p:nvSpPr>
          <p:cNvPr id="24579" name="Rectangle 4">
            <a:extLst>
              <a:ext uri="{FF2B5EF4-FFF2-40B4-BE49-F238E27FC236}">
                <a16:creationId xmlns:a16="http://schemas.microsoft.com/office/drawing/2014/main" id="{1672029A-0A90-8AD8-1210-8C1DAD7D12DC}"/>
              </a:ext>
            </a:extLst>
          </p:cNvPr>
          <p:cNvSpPr>
            <a:spLocks noChangeArrowheads="1"/>
          </p:cNvSpPr>
          <p:nvPr/>
        </p:nvSpPr>
        <p:spPr bwMode="auto">
          <a:xfrm>
            <a:off x="4343400" y="0"/>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7BEC0C-795D-02EA-F19B-AB7B75296772}"/>
              </a:ext>
            </a:extLst>
          </p:cNvPr>
          <p:cNvSpPr/>
          <p:nvPr/>
        </p:nvSpPr>
        <p:spPr>
          <a:xfrm>
            <a:off x="228600" y="0"/>
            <a:ext cx="11963400" cy="6862763"/>
          </a:xfrm>
          <a:prstGeom prst="rect">
            <a:avLst/>
          </a:prstGeom>
        </p:spPr>
        <p:txBody>
          <a:bodyPr>
            <a:spAutoFit/>
          </a:bodyPr>
          <a:lstStyle/>
          <a:p>
            <a:pPr algn="ctr" eaLnBrk="1" fontAlgn="auto" hangingPunct="1">
              <a:spcBef>
                <a:spcPts val="0"/>
              </a:spcBef>
              <a:spcAft>
                <a:spcPts val="0"/>
              </a:spcAft>
              <a:defRPr/>
            </a:pPr>
            <a:r>
              <a:rPr lang="en-US" sz="4000" b="1" u="sng" dirty="0">
                <a:solidFill>
                  <a:srgbClr val="00B050"/>
                </a:solidFill>
                <a:latin typeface="Times New Roman" pitchFamily="18" charset="0"/>
                <a:cs typeface="Times New Roman" pitchFamily="18" charset="0"/>
              </a:rPr>
              <a:t>Advantages of User-defined Functions</a:t>
            </a:r>
          </a:p>
          <a:p>
            <a:pPr algn="ctr" eaLnBrk="1" fontAlgn="auto" hangingPunct="1">
              <a:spcBef>
                <a:spcPts val="0"/>
              </a:spcBef>
              <a:spcAft>
                <a:spcPts val="0"/>
              </a:spcAft>
              <a:defRPr/>
            </a:pPr>
            <a:endParaRPr lang="en-US" sz="4000" dirty="0">
              <a:latin typeface="+mn-lt"/>
            </a:endParaRPr>
          </a:p>
          <a:p>
            <a:pPr marL="742950" indent="-742950" algn="just" eaLnBrk="1" fontAlgn="auto" hangingPunct="1">
              <a:spcBef>
                <a:spcPts val="0"/>
              </a:spcBef>
              <a:spcAft>
                <a:spcPts val="0"/>
              </a:spcAft>
              <a:buFontTx/>
              <a:buAutoNum type="arabicPeriod"/>
              <a:defRPr/>
            </a:pPr>
            <a:r>
              <a:rPr lang="en-US" sz="4000" dirty="0">
                <a:solidFill>
                  <a:srgbClr val="002060"/>
                </a:solidFill>
                <a:latin typeface="Arno Pro Smbd" pitchFamily="18" charset="0"/>
              </a:rPr>
              <a:t>Functions help us to divide a program into modules. This makes the code easier to manage.</a:t>
            </a:r>
          </a:p>
          <a:p>
            <a:pPr algn="just" eaLnBrk="1" fontAlgn="auto" hangingPunct="1">
              <a:spcBef>
                <a:spcPts val="0"/>
              </a:spcBef>
              <a:spcAft>
                <a:spcPts val="0"/>
              </a:spcAft>
              <a:defRPr/>
            </a:pPr>
            <a:endParaRPr lang="en-US" sz="4000" dirty="0">
              <a:latin typeface="+mn-lt"/>
            </a:endParaRPr>
          </a:p>
          <a:p>
            <a:pPr algn="just" eaLnBrk="1" fontAlgn="auto" hangingPunct="1">
              <a:spcBef>
                <a:spcPts val="0"/>
              </a:spcBef>
              <a:spcAft>
                <a:spcPts val="0"/>
              </a:spcAft>
              <a:defRPr/>
            </a:pPr>
            <a:r>
              <a:rPr lang="en-US" sz="4000" dirty="0">
                <a:solidFill>
                  <a:srgbClr val="002060"/>
                </a:solidFill>
                <a:latin typeface="Arno Pro Smbd" pitchFamily="18" charset="0"/>
              </a:rPr>
              <a:t>2. It implements code reuse. Every time you need to execute a sequence of statements, all you need to do is to call the function.</a:t>
            </a:r>
          </a:p>
          <a:p>
            <a:pPr algn="just" eaLnBrk="1" fontAlgn="auto" hangingPunct="1">
              <a:spcBef>
                <a:spcPts val="0"/>
              </a:spcBef>
              <a:spcAft>
                <a:spcPts val="0"/>
              </a:spcAft>
              <a:defRPr/>
            </a:pPr>
            <a:endParaRPr lang="en-US" sz="4000" dirty="0">
              <a:latin typeface="+mn-lt"/>
            </a:endParaRPr>
          </a:p>
          <a:p>
            <a:pPr algn="just" eaLnBrk="1" fontAlgn="auto" hangingPunct="1">
              <a:spcBef>
                <a:spcPts val="0"/>
              </a:spcBef>
              <a:spcAft>
                <a:spcPts val="0"/>
              </a:spcAft>
              <a:defRPr/>
            </a:pPr>
            <a:r>
              <a:rPr lang="en-US" sz="4000" dirty="0">
                <a:solidFill>
                  <a:srgbClr val="002060"/>
                </a:solidFill>
                <a:latin typeface="Arno Pro Smbd" pitchFamily="18" charset="0"/>
              </a:rPr>
              <a:t>3. Functions, allows us to change functionality easily, and different programmers can work on different functions.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a:extLst>
              <a:ext uri="{FF2B5EF4-FFF2-40B4-BE49-F238E27FC236}">
                <a16:creationId xmlns:a16="http://schemas.microsoft.com/office/drawing/2014/main" id="{ACDBE3FC-B042-D2F5-76A3-A191D2D6512A}"/>
              </a:ext>
            </a:extLst>
          </p:cNvPr>
          <p:cNvSpPr>
            <a:spLocks noChangeArrowheads="1"/>
          </p:cNvSpPr>
          <p:nvPr/>
        </p:nvSpPr>
        <p:spPr bwMode="auto">
          <a:xfrm>
            <a:off x="428625" y="1447800"/>
            <a:ext cx="1133475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800">
                <a:solidFill>
                  <a:srgbClr val="C00000"/>
                </a:solidFill>
                <a:latin typeface="Arno Pro Smbd"/>
              </a:rPr>
              <a:t>def printinfo( name, salary = 3500):</a:t>
            </a:r>
          </a:p>
          <a:p>
            <a:pPr eaLnBrk="1" hangingPunct="1"/>
            <a:r>
              <a:rPr lang="en-US" altLang="en-US" sz="4800">
                <a:solidFill>
                  <a:srgbClr val="C00000"/>
                </a:solidFill>
                <a:latin typeface="Arno Pro Smbd"/>
              </a:rPr>
              <a:t>    print ("Name: ", name)</a:t>
            </a:r>
          </a:p>
          <a:p>
            <a:pPr eaLnBrk="1" hangingPunct="1"/>
            <a:r>
              <a:rPr lang="en-US" altLang="en-US" sz="4800">
                <a:solidFill>
                  <a:srgbClr val="C00000"/>
                </a:solidFill>
                <a:latin typeface="Arno Pro Smbd"/>
              </a:rPr>
              <a:t>    print ("Salary: ", salary)</a:t>
            </a:r>
          </a:p>
          <a:p>
            <a:pPr eaLnBrk="1" hangingPunct="1"/>
            <a:r>
              <a:rPr lang="en-US" altLang="en-US" sz="900"/>
              <a:t>    </a:t>
            </a:r>
            <a:r>
              <a:rPr lang="en-US" altLang="en-US" sz="4800">
                <a:solidFill>
                  <a:srgbClr val="C00000"/>
                </a:solidFill>
                <a:latin typeface="Arno Pro Smbd"/>
              </a:rPr>
              <a:t>return</a:t>
            </a:r>
          </a:p>
          <a:p>
            <a:pPr eaLnBrk="1" hangingPunct="1"/>
            <a:r>
              <a:rPr lang="en-US" altLang="en-US" sz="4800">
                <a:solidFill>
                  <a:srgbClr val="C00000"/>
                </a:solidFill>
                <a:latin typeface="Arno Pro Smbd"/>
              </a:rPr>
              <a:t>printinfo(“Anupriya”)</a:t>
            </a:r>
          </a:p>
          <a:p>
            <a:pPr algn="r" eaLnBrk="1" hangingPunct="1"/>
            <a:r>
              <a:rPr lang="en-US" altLang="en-US" sz="4000">
                <a:solidFill>
                  <a:srgbClr val="7030A0"/>
                </a:solidFill>
                <a:latin typeface="Arno Pro Smbd"/>
              </a:rPr>
              <a:t>OUTPUT:</a:t>
            </a:r>
          </a:p>
          <a:p>
            <a:pPr algn="r" eaLnBrk="1" hangingPunct="1"/>
            <a:r>
              <a:rPr lang="en-US" altLang="en-US" sz="4000">
                <a:solidFill>
                  <a:srgbClr val="7030A0"/>
                </a:solidFill>
                <a:latin typeface="Arno Pro Smbd"/>
              </a:rPr>
              <a:t>Name:  Anupriya</a:t>
            </a:r>
          </a:p>
          <a:p>
            <a:pPr algn="r" eaLnBrk="1" hangingPunct="1"/>
            <a:r>
              <a:rPr lang="en-US" altLang="en-US" sz="4000">
                <a:solidFill>
                  <a:srgbClr val="7030A0"/>
                </a:solidFill>
                <a:latin typeface="Arno Pro Smbd"/>
              </a:rPr>
              <a:t>Salary:  3500</a:t>
            </a:r>
          </a:p>
        </p:txBody>
      </p:sp>
      <p:sp>
        <p:nvSpPr>
          <p:cNvPr id="26627" name="Rectangle 2">
            <a:extLst>
              <a:ext uri="{FF2B5EF4-FFF2-40B4-BE49-F238E27FC236}">
                <a16:creationId xmlns:a16="http://schemas.microsoft.com/office/drawing/2014/main" id="{3165710F-6359-EDC6-E62B-369487AED90E}"/>
              </a:ext>
            </a:extLst>
          </p:cNvPr>
          <p:cNvSpPr>
            <a:spLocks noChangeArrowheads="1"/>
          </p:cNvSpPr>
          <p:nvPr/>
        </p:nvSpPr>
        <p:spPr bwMode="auto">
          <a:xfrm>
            <a:off x="428625" y="696913"/>
            <a:ext cx="2860675"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5400">
                <a:solidFill>
                  <a:srgbClr val="002060"/>
                </a:solidFill>
                <a:latin typeface="Ancillary"/>
              </a:rPr>
              <a:t>EXAMPLE</a:t>
            </a:r>
          </a:p>
        </p:txBody>
      </p:sp>
      <p:sp>
        <p:nvSpPr>
          <p:cNvPr id="26628" name="Rectangle 3">
            <a:extLst>
              <a:ext uri="{FF2B5EF4-FFF2-40B4-BE49-F238E27FC236}">
                <a16:creationId xmlns:a16="http://schemas.microsoft.com/office/drawing/2014/main" id="{3C6ABE80-06B5-E1FE-434A-0B0CAB53EAF5}"/>
              </a:ext>
            </a:extLst>
          </p:cNvPr>
          <p:cNvSpPr>
            <a:spLocks noChangeArrowheads="1"/>
          </p:cNvSpPr>
          <p:nvPr/>
        </p:nvSpPr>
        <p:spPr bwMode="auto">
          <a:xfrm>
            <a:off x="3289300" y="-152400"/>
            <a:ext cx="45608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5400">
                <a:solidFill>
                  <a:srgbClr val="002060"/>
                </a:solidFill>
                <a:latin typeface="Ancillary"/>
              </a:rPr>
              <a:t>Calling function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a:extLst>
              <a:ext uri="{FF2B5EF4-FFF2-40B4-BE49-F238E27FC236}">
                <a16:creationId xmlns:a16="http://schemas.microsoft.com/office/drawing/2014/main" id="{57196318-C6DD-9C8D-22AC-5FA630D67032}"/>
              </a:ext>
            </a:extLst>
          </p:cNvPr>
          <p:cNvSpPr>
            <a:spLocks noChangeArrowheads="1"/>
          </p:cNvSpPr>
          <p:nvPr/>
        </p:nvSpPr>
        <p:spPr bwMode="auto">
          <a:xfrm>
            <a:off x="609600" y="990600"/>
            <a:ext cx="11049000" cy="701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6600">
                <a:solidFill>
                  <a:srgbClr val="C00000"/>
                </a:solidFill>
                <a:latin typeface="Arno Pro Smbd"/>
              </a:rPr>
              <a:t>def hello():</a:t>
            </a:r>
          </a:p>
          <a:p>
            <a:pPr eaLnBrk="1" hangingPunct="1"/>
            <a:r>
              <a:rPr lang="en-US" altLang="en-US" sz="6600">
                <a:solidFill>
                  <a:srgbClr val="C00000"/>
                </a:solidFill>
                <a:latin typeface="Arno Pro Smbd"/>
              </a:rPr>
              <a:t>    print ("hello - Python")</a:t>
            </a:r>
          </a:p>
          <a:p>
            <a:pPr eaLnBrk="1" hangingPunct="1"/>
            <a:r>
              <a:rPr lang="en-US" altLang="en-US" sz="6600">
                <a:solidFill>
                  <a:srgbClr val="C00000"/>
                </a:solidFill>
                <a:latin typeface="Arno Pro Smbd"/>
              </a:rPr>
              <a:t>    return</a:t>
            </a:r>
          </a:p>
          <a:p>
            <a:pPr eaLnBrk="1" hangingPunct="1"/>
            <a:r>
              <a:rPr lang="en-US" altLang="en-US" sz="6600">
                <a:solidFill>
                  <a:srgbClr val="C00000"/>
                </a:solidFill>
                <a:latin typeface="Arno Pro Smbd"/>
              </a:rPr>
              <a:t>print (hello())</a:t>
            </a:r>
          </a:p>
          <a:p>
            <a:pPr algn="r" eaLnBrk="1" hangingPunct="1"/>
            <a:r>
              <a:rPr lang="en-US" altLang="en-US" sz="4000">
                <a:solidFill>
                  <a:srgbClr val="7030A0"/>
                </a:solidFill>
                <a:latin typeface="Arno Pro Smbd"/>
              </a:rPr>
              <a:t>OUTPUT:</a:t>
            </a:r>
          </a:p>
          <a:p>
            <a:pPr algn="r" eaLnBrk="1" hangingPunct="1"/>
            <a:r>
              <a:rPr lang="en-US" altLang="en-US" sz="4000">
                <a:solidFill>
                  <a:srgbClr val="7030A0"/>
                </a:solidFill>
                <a:latin typeface="Arno Pro Smbd"/>
              </a:rPr>
              <a:t>hello - Python</a:t>
            </a:r>
          </a:p>
          <a:p>
            <a:pPr algn="r" eaLnBrk="1" hangingPunct="1"/>
            <a:r>
              <a:rPr lang="en-US" altLang="en-US" sz="4000">
                <a:solidFill>
                  <a:srgbClr val="7030A0"/>
                </a:solidFill>
                <a:latin typeface="Arno Pro Smbd"/>
              </a:rPr>
              <a:t>None</a:t>
            </a:r>
          </a:p>
          <a:p>
            <a:pPr algn="r" eaLnBrk="1" hangingPunct="1"/>
            <a:endParaRPr lang="en-US" altLang="en-US" sz="6600">
              <a:solidFill>
                <a:srgbClr val="C00000"/>
              </a:solidFill>
              <a:latin typeface="Arno Pro Smbd"/>
            </a:endParaRPr>
          </a:p>
        </p:txBody>
      </p:sp>
      <p:sp>
        <p:nvSpPr>
          <p:cNvPr id="27651" name="Rectangle 2">
            <a:extLst>
              <a:ext uri="{FF2B5EF4-FFF2-40B4-BE49-F238E27FC236}">
                <a16:creationId xmlns:a16="http://schemas.microsoft.com/office/drawing/2014/main" id="{5C73FA00-E487-114A-D10F-7BA44D97AA6D}"/>
              </a:ext>
            </a:extLst>
          </p:cNvPr>
          <p:cNvSpPr>
            <a:spLocks noChangeArrowheads="1"/>
          </p:cNvSpPr>
          <p:nvPr/>
        </p:nvSpPr>
        <p:spPr bwMode="auto">
          <a:xfrm>
            <a:off x="4038600" y="-25400"/>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a:extLst>
              <a:ext uri="{FF2B5EF4-FFF2-40B4-BE49-F238E27FC236}">
                <a16:creationId xmlns:a16="http://schemas.microsoft.com/office/drawing/2014/main" id="{987F791B-2F7B-37B6-37BC-F2050FDC2D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362200"/>
            <a:ext cx="2076450" cy="169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4">
            <a:extLst>
              <a:ext uri="{FF2B5EF4-FFF2-40B4-BE49-F238E27FC236}">
                <a16:creationId xmlns:a16="http://schemas.microsoft.com/office/drawing/2014/main" id="{77CC4607-17B7-DAC9-C33F-B908FE2AF8B7}"/>
              </a:ext>
            </a:extLst>
          </p:cNvPr>
          <p:cNvSpPr>
            <a:spLocks noChangeArrowheads="1"/>
          </p:cNvSpPr>
          <p:nvPr/>
        </p:nvSpPr>
        <p:spPr bwMode="auto">
          <a:xfrm>
            <a:off x="3752850" y="0"/>
            <a:ext cx="691515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4000" b="1">
                <a:solidFill>
                  <a:srgbClr val="002060"/>
                </a:solidFill>
                <a:latin typeface="Times New Roman" panose="02020603050405020304" pitchFamily="18" charset="0"/>
                <a:cs typeface="Times New Roman" panose="02020603050405020304" pitchFamily="18" charset="0"/>
              </a:rPr>
              <a:t>•Understand the concept of function and their types. </a:t>
            </a:r>
          </a:p>
          <a:p>
            <a:pPr algn="just" eaLnBrk="1" hangingPunct="1"/>
            <a:r>
              <a:rPr lang="en-US" altLang="en-US" sz="4000" b="1">
                <a:solidFill>
                  <a:srgbClr val="002060"/>
                </a:solidFill>
                <a:latin typeface="Times New Roman" panose="02020603050405020304" pitchFamily="18" charset="0"/>
                <a:cs typeface="Times New Roman" panose="02020603050405020304" pitchFamily="18" charset="0"/>
              </a:rPr>
              <a:t>• Know the difference between User defined and Built in functions. </a:t>
            </a:r>
          </a:p>
          <a:p>
            <a:pPr algn="just" eaLnBrk="1" hangingPunct="1"/>
            <a:r>
              <a:rPr lang="en-US" altLang="en-US" sz="4000" b="1">
                <a:solidFill>
                  <a:srgbClr val="002060"/>
                </a:solidFill>
                <a:latin typeface="Times New Roman" panose="02020603050405020304" pitchFamily="18" charset="0"/>
                <a:cs typeface="Times New Roman" panose="02020603050405020304" pitchFamily="18" charset="0"/>
              </a:rPr>
              <a:t>• Know how to call a function. </a:t>
            </a:r>
          </a:p>
          <a:p>
            <a:pPr algn="just" eaLnBrk="1" hangingPunct="1"/>
            <a:r>
              <a:rPr lang="en-US" altLang="en-US" sz="4000" b="1">
                <a:solidFill>
                  <a:srgbClr val="002060"/>
                </a:solidFill>
                <a:latin typeface="Times New Roman" panose="02020603050405020304" pitchFamily="18" charset="0"/>
                <a:cs typeface="Times New Roman" panose="02020603050405020304" pitchFamily="18" charset="0"/>
              </a:rPr>
              <a:t>•Understand the function arguments. </a:t>
            </a:r>
          </a:p>
          <a:p>
            <a:pPr algn="just" eaLnBrk="1" hangingPunct="1"/>
            <a:r>
              <a:rPr lang="en-US" altLang="en-US" sz="4000" b="1">
                <a:solidFill>
                  <a:srgbClr val="002060"/>
                </a:solidFill>
                <a:latin typeface="Times New Roman" panose="02020603050405020304" pitchFamily="18" charset="0"/>
                <a:cs typeface="Times New Roman" panose="02020603050405020304" pitchFamily="18" charset="0"/>
              </a:rPr>
              <a:t>• Know Anonymous functions. </a:t>
            </a:r>
          </a:p>
          <a:p>
            <a:pPr algn="just" eaLnBrk="1" hangingPunct="1"/>
            <a:r>
              <a:rPr lang="en-US" altLang="en-US" sz="4000" b="1">
                <a:solidFill>
                  <a:srgbClr val="002060"/>
                </a:solidFill>
                <a:latin typeface="Times New Roman" panose="02020603050405020304" pitchFamily="18" charset="0"/>
                <a:cs typeface="Times New Roman" panose="02020603050405020304" pitchFamily="18" charset="0"/>
              </a:rPr>
              <a:t>•Know Mathematical and some String functions.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a:extLst>
              <a:ext uri="{FF2B5EF4-FFF2-40B4-BE49-F238E27FC236}">
                <a16:creationId xmlns:a16="http://schemas.microsoft.com/office/drawing/2014/main" id="{D812ADA7-D04F-DAF0-ADBA-B263D3A29F31}"/>
              </a:ext>
            </a:extLst>
          </p:cNvPr>
          <p:cNvSpPr>
            <a:spLocks noChangeArrowheads="1"/>
          </p:cNvSpPr>
          <p:nvPr/>
        </p:nvSpPr>
        <p:spPr bwMode="auto">
          <a:xfrm>
            <a:off x="1524000" y="914400"/>
            <a:ext cx="912812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9600">
                <a:solidFill>
                  <a:srgbClr val="C00000"/>
                </a:solidFill>
                <a:latin typeface="Action Force"/>
                <a:ea typeface="LCD"/>
                <a:cs typeface="LCD"/>
              </a:rPr>
              <a:t>Passing Parameters in Functions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a:extLst>
              <a:ext uri="{FF2B5EF4-FFF2-40B4-BE49-F238E27FC236}">
                <a16:creationId xmlns:a16="http://schemas.microsoft.com/office/drawing/2014/main" id="{D2FC92D8-2E23-012E-7068-235F3228F3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8436" t="23846" r="25716" b="68359"/>
          <a:stretch>
            <a:fillRect/>
          </a:stretch>
        </p:blipFill>
        <p:spPr bwMode="auto">
          <a:xfrm>
            <a:off x="1524000" y="1441450"/>
            <a:ext cx="9144000" cy="274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a:extLst>
              <a:ext uri="{FF2B5EF4-FFF2-40B4-BE49-F238E27FC236}">
                <a16:creationId xmlns:a16="http://schemas.microsoft.com/office/drawing/2014/main" id="{53545F5F-D209-1B50-E43F-DCFE23C8E697}"/>
              </a:ext>
            </a:extLst>
          </p:cNvPr>
          <p:cNvSpPr>
            <a:spLocks noChangeArrowheads="1"/>
          </p:cNvSpPr>
          <p:nvPr/>
        </p:nvSpPr>
        <p:spPr bwMode="auto">
          <a:xfrm>
            <a:off x="1524000" y="228600"/>
            <a:ext cx="914400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600">
                <a:solidFill>
                  <a:srgbClr val="002060"/>
                </a:solidFill>
                <a:latin typeface="Arno Pro Smbd"/>
              </a:rPr>
              <a:t>The parameters that you place in the parenthesis will be used by the function itself. You can pass all sorts of data to the functions.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F060CA6-3584-3FC9-4777-C32FA9D7A721}"/>
              </a:ext>
            </a:extLst>
          </p:cNvPr>
          <p:cNvSpPr>
            <a:spLocks noChangeArrowheads="1"/>
          </p:cNvSpPr>
          <p:nvPr/>
        </p:nvSpPr>
        <p:spPr bwMode="auto">
          <a:xfrm>
            <a:off x="457200" y="1066800"/>
            <a:ext cx="11582400"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6600" i="1">
                <a:solidFill>
                  <a:srgbClr val="FF0000"/>
                </a:solidFill>
                <a:latin typeface="MinionPro-It"/>
              </a:rPr>
              <a:t># assume w = 3 and h = 5</a:t>
            </a:r>
          </a:p>
          <a:p>
            <a:pPr eaLnBrk="1" hangingPunct="1"/>
            <a:r>
              <a:rPr lang="en-US" altLang="en-US" sz="6600">
                <a:solidFill>
                  <a:srgbClr val="FF0000"/>
                </a:solidFill>
                <a:latin typeface="MinionPro-Regular"/>
              </a:rPr>
              <a:t>def area(w,h):</a:t>
            </a:r>
          </a:p>
          <a:p>
            <a:pPr eaLnBrk="1" hangingPunct="1"/>
            <a:r>
              <a:rPr lang="en-US" altLang="en-US" sz="6600">
                <a:solidFill>
                  <a:srgbClr val="FF0000"/>
                </a:solidFill>
                <a:latin typeface="MinionPro-Regular"/>
              </a:rPr>
              <a:t>	return w * h</a:t>
            </a:r>
          </a:p>
          <a:p>
            <a:pPr eaLnBrk="1" hangingPunct="1"/>
            <a:r>
              <a:rPr lang="en-US" altLang="en-US" sz="6600">
                <a:solidFill>
                  <a:srgbClr val="FF0000"/>
                </a:solidFill>
                <a:latin typeface="MinionPro-Regular"/>
              </a:rPr>
              <a:t>print (area (3,5))</a:t>
            </a:r>
          </a:p>
          <a:p>
            <a:pPr algn="r" eaLnBrk="1" hangingPunct="1"/>
            <a:r>
              <a:rPr lang="en-US" altLang="en-US" sz="4000">
                <a:solidFill>
                  <a:srgbClr val="7030A0"/>
                </a:solidFill>
                <a:latin typeface="MinionPro-Regular"/>
              </a:rPr>
              <a:t>OUTPUT:</a:t>
            </a:r>
          </a:p>
          <a:p>
            <a:pPr algn="r" eaLnBrk="1" hangingPunct="1"/>
            <a:r>
              <a:rPr lang="en-US" altLang="en-US" sz="4000">
                <a:solidFill>
                  <a:srgbClr val="7030A0"/>
                </a:solidFill>
                <a:latin typeface="Arno Pro Smbd"/>
              </a:rPr>
              <a:t>15</a:t>
            </a:r>
          </a:p>
        </p:txBody>
      </p:sp>
      <p:sp>
        <p:nvSpPr>
          <p:cNvPr id="31747" name="Rectangle 4">
            <a:extLst>
              <a:ext uri="{FF2B5EF4-FFF2-40B4-BE49-F238E27FC236}">
                <a16:creationId xmlns:a16="http://schemas.microsoft.com/office/drawing/2014/main" id="{4E9ECEAA-D81B-9840-AB80-00F1CB0B63E4}"/>
              </a:ext>
            </a:extLst>
          </p:cNvPr>
          <p:cNvSpPr>
            <a:spLocks noChangeArrowheads="1"/>
          </p:cNvSpPr>
          <p:nvPr/>
        </p:nvSpPr>
        <p:spPr bwMode="auto">
          <a:xfrm>
            <a:off x="4471988" y="138113"/>
            <a:ext cx="31591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a:extLst>
              <a:ext uri="{FF2B5EF4-FFF2-40B4-BE49-F238E27FC236}">
                <a16:creationId xmlns:a16="http://schemas.microsoft.com/office/drawing/2014/main" id="{C81F1018-FC85-A158-855F-8A2AA47AAABD}"/>
              </a:ext>
            </a:extLst>
          </p:cNvPr>
          <p:cNvSpPr>
            <a:spLocks noChangeArrowheads="1"/>
          </p:cNvSpPr>
          <p:nvPr/>
        </p:nvSpPr>
        <p:spPr bwMode="auto">
          <a:xfrm>
            <a:off x="381000" y="612775"/>
            <a:ext cx="112776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742950" indent="-7429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buFont typeface="Arial" panose="020B0604020202020204" pitchFamily="34" charset="0"/>
              <a:buChar char="•"/>
            </a:pPr>
            <a:r>
              <a:rPr lang="en-US" altLang="en-US" sz="4000" b="1">
                <a:solidFill>
                  <a:srgbClr val="002060"/>
                </a:solidFill>
                <a:latin typeface="Times New Roman" panose="02020603050405020304" pitchFamily="18" charset="0"/>
                <a:cs typeface="Times New Roman" panose="02020603050405020304" pitchFamily="18" charset="0"/>
              </a:rPr>
              <a:t>The above code assigns the width and height values to the parameters w and h. </a:t>
            </a:r>
          </a:p>
          <a:p>
            <a:pPr algn="just" eaLnBrk="1" hangingPunct="1">
              <a:buFont typeface="Arial" panose="020B0604020202020204" pitchFamily="34" charset="0"/>
              <a:buChar char="•"/>
            </a:pPr>
            <a:r>
              <a:rPr lang="en-US" altLang="en-US" sz="4000" b="1">
                <a:solidFill>
                  <a:srgbClr val="002060"/>
                </a:solidFill>
                <a:latin typeface="Times New Roman" panose="02020603050405020304" pitchFamily="18" charset="0"/>
                <a:cs typeface="Times New Roman" panose="02020603050405020304" pitchFamily="18" charset="0"/>
              </a:rPr>
              <a:t>These parameters are used in the creation of the function “area”. When you call the above function, it returns the product of width and height as output. </a:t>
            </a:r>
          </a:p>
          <a:p>
            <a:pPr algn="just" eaLnBrk="1" hangingPunct="1">
              <a:buFont typeface="Arial" panose="020B0604020202020204" pitchFamily="34" charset="0"/>
              <a:buChar char="•"/>
            </a:pPr>
            <a:r>
              <a:rPr lang="en-US" altLang="en-US" sz="4000" b="1">
                <a:solidFill>
                  <a:srgbClr val="00B050"/>
                </a:solidFill>
                <a:latin typeface="Times New Roman" panose="02020603050405020304" pitchFamily="18" charset="0"/>
                <a:cs typeface="Times New Roman" panose="02020603050405020304" pitchFamily="18" charset="0"/>
              </a:rPr>
              <a:t>The value of 3 and 5 are passed to w and h respectively, the function will return 15 as output.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75DDB9A-1C98-9379-4714-303D1056FF16}"/>
              </a:ext>
            </a:extLst>
          </p:cNvPr>
          <p:cNvSpPr>
            <a:spLocks noChangeArrowheads="1"/>
          </p:cNvSpPr>
          <p:nvPr/>
        </p:nvSpPr>
        <p:spPr bwMode="auto">
          <a:xfrm>
            <a:off x="304800" y="762000"/>
            <a:ext cx="112014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800">
                <a:solidFill>
                  <a:srgbClr val="C00000"/>
                </a:solidFill>
                <a:latin typeface="Arno Pro Smbd"/>
              </a:rPr>
              <a:t>def my_function(x):</a:t>
            </a:r>
          </a:p>
          <a:p>
            <a:pPr eaLnBrk="1" hangingPunct="1"/>
            <a:r>
              <a:rPr lang="en-US" altLang="en-US" sz="4800">
                <a:solidFill>
                  <a:srgbClr val="C00000"/>
                </a:solidFill>
                <a:latin typeface="Arno Pro Smbd"/>
              </a:rPr>
              <a:t>  return 5 * x</a:t>
            </a:r>
          </a:p>
          <a:p>
            <a:pPr eaLnBrk="1" hangingPunct="1"/>
            <a:r>
              <a:rPr lang="en-US" altLang="en-US" sz="4800">
                <a:solidFill>
                  <a:srgbClr val="C00000"/>
                </a:solidFill>
                <a:latin typeface="Arno Pro Smbd"/>
              </a:rPr>
              <a:t>print(my_function(3))</a:t>
            </a:r>
          </a:p>
          <a:p>
            <a:pPr eaLnBrk="1" hangingPunct="1"/>
            <a:r>
              <a:rPr lang="en-US" altLang="en-US" sz="4800">
                <a:solidFill>
                  <a:srgbClr val="C00000"/>
                </a:solidFill>
                <a:latin typeface="Arno Pro Smbd"/>
              </a:rPr>
              <a:t>print(my_function(5))</a:t>
            </a:r>
          </a:p>
          <a:p>
            <a:pPr eaLnBrk="1" hangingPunct="1"/>
            <a:r>
              <a:rPr lang="en-US" altLang="en-US" sz="4800">
                <a:solidFill>
                  <a:srgbClr val="C00000"/>
                </a:solidFill>
                <a:latin typeface="Arno Pro Smbd"/>
              </a:rPr>
              <a:t>print(my_function(9))</a:t>
            </a:r>
          </a:p>
          <a:p>
            <a:pPr algn="r" eaLnBrk="1" hangingPunct="1"/>
            <a:r>
              <a:rPr lang="en-US" altLang="en-US" sz="4000">
                <a:solidFill>
                  <a:srgbClr val="7030A0"/>
                </a:solidFill>
                <a:latin typeface="Arno Pro Smbd"/>
              </a:rPr>
              <a:t>OUTPUT:</a:t>
            </a:r>
          </a:p>
          <a:p>
            <a:pPr algn="r" eaLnBrk="1" hangingPunct="1"/>
            <a:r>
              <a:rPr lang="en-US" altLang="en-US" sz="4000">
                <a:solidFill>
                  <a:srgbClr val="7030A0"/>
                </a:solidFill>
                <a:latin typeface="Arno Pro Smbd"/>
              </a:rPr>
              <a:t>15</a:t>
            </a:r>
          </a:p>
          <a:p>
            <a:pPr algn="r" eaLnBrk="1" hangingPunct="1"/>
            <a:r>
              <a:rPr lang="en-US" altLang="en-US" sz="4000">
                <a:solidFill>
                  <a:srgbClr val="7030A0"/>
                </a:solidFill>
                <a:latin typeface="Arno Pro Smbd"/>
              </a:rPr>
              <a:t>25</a:t>
            </a:r>
          </a:p>
          <a:p>
            <a:pPr algn="r" eaLnBrk="1" hangingPunct="1"/>
            <a:r>
              <a:rPr lang="en-US" altLang="en-US" sz="4000">
                <a:solidFill>
                  <a:srgbClr val="7030A0"/>
                </a:solidFill>
                <a:latin typeface="Arno Pro Smbd"/>
              </a:rPr>
              <a:t>45</a:t>
            </a:r>
          </a:p>
        </p:txBody>
      </p:sp>
      <p:sp>
        <p:nvSpPr>
          <p:cNvPr id="33795" name="Rectangle 4">
            <a:extLst>
              <a:ext uri="{FF2B5EF4-FFF2-40B4-BE49-F238E27FC236}">
                <a16:creationId xmlns:a16="http://schemas.microsoft.com/office/drawing/2014/main" id="{85AB62DC-401B-FAC4-85C3-A212BA1C2751}"/>
              </a:ext>
            </a:extLst>
          </p:cNvPr>
          <p:cNvSpPr>
            <a:spLocks noChangeArrowheads="1"/>
          </p:cNvSpPr>
          <p:nvPr/>
        </p:nvSpPr>
        <p:spPr bwMode="auto">
          <a:xfrm>
            <a:off x="4648200" y="-152400"/>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0916429-CF46-CBB2-041E-D11C8D34A7B8}"/>
              </a:ext>
            </a:extLst>
          </p:cNvPr>
          <p:cNvGraphicFramePr>
            <a:graphicFrameLocks noGrp="1"/>
          </p:cNvGraphicFramePr>
          <p:nvPr/>
        </p:nvGraphicFramePr>
        <p:xfrm>
          <a:off x="1544472" y="1066800"/>
          <a:ext cx="9123528" cy="4708760"/>
        </p:xfrm>
        <a:graphic>
          <a:graphicData uri="http://schemas.openxmlformats.org/drawingml/2006/table">
            <a:tbl>
              <a:tblPr firstRow="1" bandRow="1">
                <a:tableStyleId>{5C22544A-7EE6-4342-B048-85BDC9FD1C3A}</a:tableStyleId>
              </a:tblPr>
              <a:tblGrid>
                <a:gridCol w="4561764">
                  <a:extLst>
                    <a:ext uri="{9D8B030D-6E8A-4147-A177-3AD203B41FA5}">
                      <a16:colId xmlns:a16="http://schemas.microsoft.com/office/drawing/2014/main" val="20000"/>
                    </a:ext>
                  </a:extLst>
                </a:gridCol>
                <a:gridCol w="4561764">
                  <a:extLst>
                    <a:ext uri="{9D8B030D-6E8A-4147-A177-3AD203B41FA5}">
                      <a16:colId xmlns:a16="http://schemas.microsoft.com/office/drawing/2014/main" val="20001"/>
                    </a:ext>
                  </a:extLst>
                </a:gridCol>
              </a:tblGrid>
              <a:tr h="1282890">
                <a:tc>
                  <a:txBody>
                    <a:bodyPr/>
                    <a:lstStyle/>
                    <a:p>
                      <a:pPr marL="0" algn="ctr" defTabSz="914400" rtl="0" eaLnBrk="1" latinLnBrk="0" hangingPunct="1"/>
                      <a:r>
                        <a:rPr lang="en-US" sz="6600" u="none" strike="noStrike" kern="1200" baseline="0" dirty="0">
                          <a:ln w="28575">
                            <a:solidFill>
                              <a:schemeClr val="bg1"/>
                            </a:solidFill>
                          </a:ln>
                          <a:solidFill>
                            <a:srgbClr val="FFFF00"/>
                          </a:solidFill>
                          <a:latin typeface="Arno Pro Smbd" pitchFamily="18" charset="0"/>
                          <a:ea typeface="+mn-ea"/>
                          <a:cs typeface="+mn-cs"/>
                        </a:rPr>
                        <a:t>Parameters</a:t>
                      </a:r>
                    </a:p>
                  </a:txBody>
                  <a:tcPr anchor="ctr"/>
                </a:tc>
                <a:tc>
                  <a:txBody>
                    <a:bodyPr/>
                    <a:lstStyle/>
                    <a:p>
                      <a:pPr marL="0" algn="ctr" defTabSz="914400" rtl="0" eaLnBrk="1" latinLnBrk="0" hangingPunct="1"/>
                      <a:r>
                        <a:rPr lang="en-US" sz="6600" u="none" strike="noStrike" kern="1200" baseline="0" dirty="0">
                          <a:ln w="28575">
                            <a:solidFill>
                              <a:schemeClr val="bg1"/>
                            </a:solidFill>
                          </a:ln>
                          <a:solidFill>
                            <a:srgbClr val="FFFF00"/>
                          </a:solidFill>
                          <a:latin typeface="Arno Pro Smbd" pitchFamily="18" charset="0"/>
                          <a:ea typeface="+mn-ea"/>
                          <a:cs typeface="+mn-cs"/>
                        </a:rPr>
                        <a:t>Arguments</a:t>
                      </a:r>
                    </a:p>
                  </a:txBody>
                  <a:tcPr anchor="ctr"/>
                </a:tc>
                <a:extLst>
                  <a:ext uri="{0D108BD9-81ED-4DB2-BD59-A6C34878D82A}">
                    <a16:rowId xmlns:a16="http://schemas.microsoft.com/office/drawing/2014/main" val="10000"/>
                  </a:ext>
                </a:extLst>
              </a:tr>
              <a:tr h="3425870">
                <a:tc>
                  <a:txBody>
                    <a:bodyPr/>
                    <a:lstStyle/>
                    <a:p>
                      <a:pPr marL="0" algn="just" defTabSz="914400" rtl="0" eaLnBrk="1" latinLnBrk="0" hangingPunct="1"/>
                      <a:r>
                        <a:rPr lang="en-US" sz="4400" u="none" strike="noStrike" kern="1200" baseline="0" dirty="0">
                          <a:solidFill>
                            <a:schemeClr val="dk1"/>
                          </a:solidFill>
                          <a:latin typeface="Arno Pro Smbd" pitchFamily="18" charset="0"/>
                          <a:ea typeface="+mn-ea"/>
                          <a:cs typeface="+mn-cs"/>
                        </a:rPr>
                        <a:t>The variables used in the function definition </a:t>
                      </a:r>
                    </a:p>
                  </a:txBody>
                  <a:tcPr anchor="ctr"/>
                </a:tc>
                <a:tc>
                  <a:txBody>
                    <a:bodyPr/>
                    <a:lstStyle/>
                    <a:p>
                      <a:pPr marL="0" algn="just" defTabSz="914400" rtl="0" eaLnBrk="1" latinLnBrk="0" hangingPunct="1"/>
                      <a:r>
                        <a:rPr lang="en-US" sz="4400" u="none" strike="noStrike" kern="1200" baseline="0" dirty="0">
                          <a:solidFill>
                            <a:schemeClr val="dk1"/>
                          </a:solidFill>
                          <a:latin typeface="Arno Pro Smbd" pitchFamily="18" charset="0"/>
                          <a:ea typeface="+mn-ea"/>
                          <a:cs typeface="+mn-cs"/>
                        </a:rPr>
                        <a:t>The values we pass to the function parameters</a:t>
                      </a:r>
                    </a:p>
                  </a:txBody>
                  <a:tcPr anchor="ctr"/>
                </a:tc>
                <a:extLst>
                  <a:ext uri="{0D108BD9-81ED-4DB2-BD59-A6C34878D82A}">
                    <a16:rowId xmlns:a16="http://schemas.microsoft.com/office/drawing/2014/main" val="1000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a:extLst>
              <a:ext uri="{FF2B5EF4-FFF2-40B4-BE49-F238E27FC236}">
                <a16:creationId xmlns:a16="http://schemas.microsoft.com/office/drawing/2014/main" id="{3FC7EE01-C578-2311-79C7-5370F9D695C1}"/>
              </a:ext>
            </a:extLst>
          </p:cNvPr>
          <p:cNvSpPr>
            <a:spLocks noChangeArrowheads="1"/>
          </p:cNvSpPr>
          <p:nvPr/>
        </p:nvSpPr>
        <p:spPr bwMode="auto">
          <a:xfrm>
            <a:off x="1511300" y="1219200"/>
            <a:ext cx="91567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400"/>
          </a:p>
          <a:p>
            <a:pPr algn="ctr" eaLnBrk="1" hangingPunct="1"/>
            <a:r>
              <a:rPr lang="en-US" altLang="en-US" sz="13800">
                <a:solidFill>
                  <a:srgbClr val="C00000"/>
                </a:solidFill>
                <a:latin typeface="Action Force"/>
                <a:ea typeface="LCD"/>
                <a:cs typeface="LCD"/>
              </a:rPr>
              <a:t>Function Arguments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B6F0C3-54E0-8816-D67A-5098F515BC32}"/>
              </a:ext>
            </a:extLst>
          </p:cNvPr>
          <p:cNvSpPr/>
          <p:nvPr/>
        </p:nvSpPr>
        <p:spPr>
          <a:xfrm>
            <a:off x="1524000" y="1"/>
            <a:ext cx="9144000" cy="6740307"/>
          </a:xfrm>
          <a:prstGeom prst="rect">
            <a:avLst/>
          </a:prstGeom>
        </p:spPr>
        <p:txBody>
          <a:bodyPr>
            <a:spAutoFit/>
          </a:bodyPr>
          <a:lstStyle/>
          <a:p>
            <a:pPr algn="just" eaLnBrk="1" fontAlgn="auto" hangingPunct="1">
              <a:spcBef>
                <a:spcPts val="0"/>
              </a:spcBef>
              <a:spcAft>
                <a:spcPts val="0"/>
              </a:spcAft>
              <a:defRPr/>
            </a:pPr>
            <a:r>
              <a:rPr lang="en-US" sz="5400" dirty="0">
                <a:solidFill>
                  <a:schemeClr val="dk1"/>
                </a:solidFill>
                <a:latin typeface="Arno Pro Smbd" pitchFamily="18" charset="0"/>
              </a:rPr>
              <a:t>Arguments are used to call a function and there are primarily 4 types of functions that one can use: </a:t>
            </a:r>
          </a:p>
          <a:p>
            <a:pPr marL="742950" indent="-742950" algn="just" eaLnBrk="1" fontAlgn="auto" hangingPunct="1">
              <a:spcBef>
                <a:spcPts val="0"/>
              </a:spcBef>
              <a:spcAft>
                <a:spcPts val="0"/>
              </a:spcAft>
              <a:buFont typeface="+mj-lt"/>
              <a:buAutoNum type="arabicPeriod"/>
              <a:defRPr/>
            </a:pPr>
            <a:r>
              <a:rPr lang="en-US" sz="5400" dirty="0">
                <a:ln>
                  <a:solidFill>
                    <a:srgbClr val="FFFF00"/>
                  </a:solidFill>
                </a:ln>
                <a:solidFill>
                  <a:srgbClr val="C00000"/>
                </a:solidFill>
                <a:latin typeface="Arno Pro Smbd" pitchFamily="18" charset="0"/>
              </a:rPr>
              <a:t>Required arguments</a:t>
            </a:r>
          </a:p>
          <a:p>
            <a:pPr marL="742950" indent="-742950" algn="just" eaLnBrk="1" fontAlgn="auto" hangingPunct="1">
              <a:spcBef>
                <a:spcPts val="0"/>
              </a:spcBef>
              <a:spcAft>
                <a:spcPts val="0"/>
              </a:spcAft>
              <a:buFont typeface="+mj-lt"/>
              <a:buAutoNum type="arabicPeriod"/>
              <a:defRPr/>
            </a:pPr>
            <a:r>
              <a:rPr lang="en-US" sz="5400" dirty="0">
                <a:ln>
                  <a:solidFill>
                    <a:srgbClr val="FFFF00"/>
                  </a:solidFill>
                </a:ln>
                <a:solidFill>
                  <a:srgbClr val="C00000"/>
                </a:solidFill>
                <a:latin typeface="Arno Pro Smbd" pitchFamily="18" charset="0"/>
              </a:rPr>
              <a:t>Keyword arguments</a:t>
            </a:r>
          </a:p>
          <a:p>
            <a:pPr marL="742950" indent="-742950" algn="just" eaLnBrk="1" fontAlgn="auto" hangingPunct="1">
              <a:spcBef>
                <a:spcPts val="0"/>
              </a:spcBef>
              <a:spcAft>
                <a:spcPts val="0"/>
              </a:spcAft>
              <a:buFont typeface="+mj-lt"/>
              <a:buAutoNum type="arabicPeriod"/>
              <a:defRPr/>
            </a:pPr>
            <a:r>
              <a:rPr lang="en-US" sz="5400" dirty="0">
                <a:ln>
                  <a:solidFill>
                    <a:srgbClr val="FFFF00"/>
                  </a:solidFill>
                </a:ln>
                <a:solidFill>
                  <a:srgbClr val="C00000"/>
                </a:solidFill>
                <a:latin typeface="Arno Pro Smbd" pitchFamily="18" charset="0"/>
              </a:rPr>
              <a:t>Default arguments </a:t>
            </a:r>
          </a:p>
          <a:p>
            <a:pPr marL="742950" indent="-742950" algn="just" eaLnBrk="1" fontAlgn="auto" hangingPunct="1">
              <a:spcBef>
                <a:spcPts val="0"/>
              </a:spcBef>
              <a:spcAft>
                <a:spcPts val="0"/>
              </a:spcAft>
              <a:buFont typeface="+mj-lt"/>
              <a:buAutoNum type="arabicPeriod"/>
              <a:defRPr/>
            </a:pPr>
            <a:r>
              <a:rPr lang="en-US" sz="5400" dirty="0">
                <a:ln>
                  <a:solidFill>
                    <a:srgbClr val="FFFF00"/>
                  </a:solidFill>
                </a:ln>
                <a:solidFill>
                  <a:srgbClr val="C00000"/>
                </a:solidFill>
                <a:latin typeface="Arno Pro Smbd" pitchFamily="18" charset="0"/>
              </a:rPr>
              <a:t>Variable-length arguments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a:extLst>
              <a:ext uri="{FF2B5EF4-FFF2-40B4-BE49-F238E27FC236}">
                <a16:creationId xmlns:a16="http://schemas.microsoft.com/office/drawing/2014/main" id="{1A92564F-11BE-17AF-27E0-0B7BDB10FD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4599" t="28654" r="32533" b="8740"/>
          <a:stretch>
            <a:fillRect/>
          </a:stretch>
        </p:blipFill>
        <p:spPr bwMode="auto">
          <a:xfrm>
            <a:off x="3648075" y="34925"/>
            <a:ext cx="5549900" cy="636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5BB5689C-1093-E08B-6CE0-3503BAB4DBCA}"/>
              </a:ext>
            </a:extLst>
          </p:cNvPr>
          <p:cNvSpPr>
            <a:spLocks noChangeArrowheads="1"/>
          </p:cNvSpPr>
          <p:nvPr/>
        </p:nvSpPr>
        <p:spPr bwMode="auto">
          <a:xfrm>
            <a:off x="1524000" y="0"/>
            <a:ext cx="9144000" cy="698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buFont typeface="Arial" panose="020B0604020202020204" pitchFamily="34" charset="0"/>
              <a:buChar char="•"/>
            </a:pPr>
            <a:r>
              <a:rPr lang="en-US" altLang="en-US" sz="3200" b="1">
                <a:solidFill>
                  <a:srgbClr val="002060"/>
                </a:solidFill>
                <a:latin typeface="Times New Roman" panose="02020603050405020304" pitchFamily="18" charset="0"/>
                <a:cs typeface="Times New Roman" panose="02020603050405020304" pitchFamily="18" charset="0"/>
              </a:rPr>
              <a:t>Functions are named blocks of code that are designed to do specific job. </a:t>
            </a:r>
          </a:p>
          <a:p>
            <a:pPr algn="just" eaLnBrk="1" hangingPunct="1">
              <a:buFont typeface="Arial" panose="020B0604020202020204" pitchFamily="34" charset="0"/>
              <a:buChar char="•"/>
            </a:pPr>
            <a:r>
              <a:rPr lang="en-US" altLang="en-US" sz="3200" b="1">
                <a:solidFill>
                  <a:srgbClr val="002060"/>
                </a:solidFill>
                <a:latin typeface="Times New Roman" panose="02020603050405020304" pitchFamily="18" charset="0"/>
                <a:cs typeface="Times New Roman" panose="02020603050405020304" pitchFamily="18" charset="0"/>
              </a:rPr>
              <a:t>When you want to perform a particular task that you have defined in a function, you call the name of the function responsible for it. </a:t>
            </a:r>
          </a:p>
          <a:p>
            <a:pPr algn="just" eaLnBrk="1" hangingPunct="1">
              <a:buFont typeface="Arial" panose="020B0604020202020204" pitchFamily="34" charset="0"/>
              <a:buChar char="•"/>
            </a:pPr>
            <a:r>
              <a:rPr lang="en-US" altLang="en-US" sz="3200" b="1">
                <a:solidFill>
                  <a:srgbClr val="002060"/>
                </a:solidFill>
                <a:latin typeface="Times New Roman" panose="02020603050405020304" pitchFamily="18" charset="0"/>
                <a:cs typeface="Times New Roman" panose="02020603050405020304" pitchFamily="18" charset="0"/>
              </a:rPr>
              <a:t>If you need to perform that task multiple times throughout your program, you don’t need to type all the code for the same task again and again; you just call the function dedicated to handling that task, and the call tells Python to run the code inside the function. </a:t>
            </a:r>
          </a:p>
          <a:p>
            <a:pPr algn="just" eaLnBrk="1" hangingPunct="1">
              <a:buFont typeface="Arial" panose="020B0604020202020204" pitchFamily="34" charset="0"/>
              <a:buChar char="•"/>
            </a:pPr>
            <a:r>
              <a:rPr lang="en-US" altLang="en-US" sz="3200" b="1">
                <a:solidFill>
                  <a:srgbClr val="002060"/>
                </a:solidFill>
                <a:latin typeface="Times New Roman" panose="02020603050405020304" pitchFamily="18" charset="0"/>
                <a:cs typeface="Times New Roman" panose="02020603050405020304" pitchFamily="18" charset="0"/>
              </a:rPr>
              <a:t>You’ll find that using functions makes your programs easier to write, read, test, and fix errors.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a:extLst>
              <a:ext uri="{FF2B5EF4-FFF2-40B4-BE49-F238E27FC236}">
                <a16:creationId xmlns:a16="http://schemas.microsoft.com/office/drawing/2014/main" id="{2D1F6AAB-D5EA-B435-1ABE-4DCAC0FC3AB5}"/>
              </a:ext>
            </a:extLst>
          </p:cNvPr>
          <p:cNvSpPr>
            <a:spLocks noChangeArrowheads="1"/>
          </p:cNvSpPr>
          <p:nvPr/>
        </p:nvSpPr>
        <p:spPr bwMode="auto">
          <a:xfrm>
            <a:off x="1524000" y="1219200"/>
            <a:ext cx="9144000"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3800">
                <a:solidFill>
                  <a:srgbClr val="C00000"/>
                </a:solidFill>
                <a:latin typeface="Action Force"/>
                <a:ea typeface="LCD"/>
                <a:cs typeface="LCD"/>
              </a:rPr>
              <a:t>Required Arguments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a:extLst>
              <a:ext uri="{FF2B5EF4-FFF2-40B4-BE49-F238E27FC236}">
                <a16:creationId xmlns:a16="http://schemas.microsoft.com/office/drawing/2014/main" id="{1A6F9F28-8CC7-EB4D-715D-45E42BAA3B9B}"/>
              </a:ext>
            </a:extLst>
          </p:cNvPr>
          <p:cNvSpPr>
            <a:spLocks noChangeArrowheads="1"/>
          </p:cNvSpPr>
          <p:nvPr/>
        </p:nvSpPr>
        <p:spPr bwMode="auto">
          <a:xfrm>
            <a:off x="304800" y="0"/>
            <a:ext cx="10363200" cy="674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4800">
                <a:solidFill>
                  <a:srgbClr val="0070C0"/>
                </a:solidFill>
                <a:latin typeface="Arno Pro Smbd"/>
              </a:rPr>
              <a:t>“Required Arguments” </a:t>
            </a:r>
            <a:r>
              <a:rPr lang="en-US" altLang="en-US" sz="4800">
                <a:solidFill>
                  <a:srgbClr val="000000"/>
                </a:solidFill>
                <a:latin typeface="Arno Pro Smbd"/>
              </a:rPr>
              <a:t>are the arguments passed to a function in correct positional order. </a:t>
            </a:r>
          </a:p>
          <a:p>
            <a:pPr algn="just" eaLnBrk="1" hangingPunct="1"/>
            <a:r>
              <a:rPr lang="en-US" altLang="en-US" sz="4800">
                <a:solidFill>
                  <a:srgbClr val="000000"/>
                </a:solidFill>
                <a:latin typeface="Arno Pro Smbd"/>
              </a:rPr>
              <a:t>Here, the number of arguments in the function call should match exactly with the function definition. </a:t>
            </a:r>
          </a:p>
          <a:p>
            <a:pPr algn="just" eaLnBrk="1" hangingPunct="1"/>
            <a:r>
              <a:rPr lang="en-US" altLang="en-US" sz="4800">
                <a:solidFill>
                  <a:srgbClr val="000000"/>
                </a:solidFill>
                <a:latin typeface="Arno Pro Smbd"/>
              </a:rPr>
              <a:t>You need at least one parameter to prevent syntax errors to get the required output.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a:extLst>
              <a:ext uri="{FF2B5EF4-FFF2-40B4-BE49-F238E27FC236}">
                <a16:creationId xmlns:a16="http://schemas.microsoft.com/office/drawing/2014/main" id="{B02889F8-456F-3C57-42A0-39A8D9923834}"/>
              </a:ext>
            </a:extLst>
          </p:cNvPr>
          <p:cNvSpPr>
            <a:spLocks noChangeArrowheads="1"/>
          </p:cNvSpPr>
          <p:nvPr/>
        </p:nvSpPr>
        <p:spPr bwMode="auto">
          <a:xfrm>
            <a:off x="152400" y="1676400"/>
            <a:ext cx="12039600"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5400">
                <a:solidFill>
                  <a:srgbClr val="C00000"/>
                </a:solidFill>
                <a:latin typeface="Arno Pro Smbd"/>
              </a:rPr>
              <a:t>def printstring(str):</a:t>
            </a:r>
          </a:p>
          <a:p>
            <a:pPr eaLnBrk="1" hangingPunct="1"/>
            <a:r>
              <a:rPr lang="en-US" altLang="en-US" sz="5400">
                <a:solidFill>
                  <a:srgbClr val="C00000"/>
                </a:solidFill>
                <a:latin typeface="Arno Pro Smbd"/>
              </a:rPr>
              <a:t>    print ("Example - Required arguments ")</a:t>
            </a:r>
          </a:p>
          <a:p>
            <a:pPr eaLnBrk="1" hangingPunct="1"/>
            <a:r>
              <a:rPr lang="en-US" altLang="en-US" sz="5400">
                <a:solidFill>
                  <a:srgbClr val="C00000"/>
                </a:solidFill>
                <a:latin typeface="Arno Pro Smbd"/>
              </a:rPr>
              <a:t>    print(str)</a:t>
            </a:r>
          </a:p>
          <a:p>
            <a:pPr eaLnBrk="1" hangingPunct="1"/>
            <a:r>
              <a:rPr lang="en-US" altLang="en-US" sz="5400">
                <a:solidFill>
                  <a:srgbClr val="C00000"/>
                </a:solidFill>
                <a:latin typeface="Arno Pro Smbd"/>
              </a:rPr>
              <a:t>    return</a:t>
            </a:r>
          </a:p>
          <a:p>
            <a:pPr eaLnBrk="1" hangingPunct="1"/>
            <a:r>
              <a:rPr lang="en-US" altLang="en-US" sz="5400">
                <a:solidFill>
                  <a:srgbClr val="C00000"/>
                </a:solidFill>
                <a:latin typeface="Arno Pro Smbd"/>
              </a:rPr>
              <a:t>printstring()</a:t>
            </a:r>
          </a:p>
        </p:txBody>
      </p:sp>
      <p:sp>
        <p:nvSpPr>
          <p:cNvPr id="40963" name="Rectangle 2">
            <a:extLst>
              <a:ext uri="{FF2B5EF4-FFF2-40B4-BE49-F238E27FC236}">
                <a16:creationId xmlns:a16="http://schemas.microsoft.com/office/drawing/2014/main" id="{8CB8C582-F60F-4557-D95C-06F768C14653}"/>
              </a:ext>
            </a:extLst>
          </p:cNvPr>
          <p:cNvSpPr>
            <a:spLocks noChangeArrowheads="1"/>
          </p:cNvSpPr>
          <p:nvPr/>
        </p:nvSpPr>
        <p:spPr bwMode="auto">
          <a:xfrm>
            <a:off x="511175" y="0"/>
            <a:ext cx="5813425"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Wrong code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a:extLst>
              <a:ext uri="{FF2B5EF4-FFF2-40B4-BE49-F238E27FC236}">
                <a16:creationId xmlns:a16="http://schemas.microsoft.com/office/drawing/2014/main" id="{89118BA3-AB2E-BE8E-724C-720449289E49}"/>
              </a:ext>
            </a:extLst>
          </p:cNvPr>
          <p:cNvSpPr>
            <a:spLocks noChangeArrowheads="1"/>
          </p:cNvSpPr>
          <p:nvPr/>
        </p:nvSpPr>
        <p:spPr bwMode="auto">
          <a:xfrm>
            <a:off x="228600" y="1392238"/>
            <a:ext cx="1180465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000">
                <a:solidFill>
                  <a:srgbClr val="C00000"/>
                </a:solidFill>
                <a:latin typeface="Arno Pro Smbd"/>
              </a:rPr>
              <a:t>def printstring(str):</a:t>
            </a:r>
          </a:p>
          <a:p>
            <a:pPr eaLnBrk="1" hangingPunct="1"/>
            <a:r>
              <a:rPr lang="en-US" altLang="en-US" sz="4000">
                <a:solidFill>
                  <a:srgbClr val="C00000"/>
                </a:solidFill>
                <a:latin typeface="Arno Pro Smbd"/>
              </a:rPr>
              <a:t>    print ("Example - Required arguments ")</a:t>
            </a:r>
          </a:p>
          <a:p>
            <a:pPr eaLnBrk="1" hangingPunct="1"/>
            <a:r>
              <a:rPr lang="en-US" altLang="en-US" sz="4000">
                <a:solidFill>
                  <a:srgbClr val="C00000"/>
                </a:solidFill>
                <a:latin typeface="Arno Pro Smbd"/>
              </a:rPr>
              <a:t>    print(str)</a:t>
            </a:r>
          </a:p>
          <a:p>
            <a:pPr eaLnBrk="1" hangingPunct="1"/>
            <a:r>
              <a:rPr lang="en-US" altLang="en-US" sz="4000">
                <a:solidFill>
                  <a:srgbClr val="C00000"/>
                </a:solidFill>
                <a:latin typeface="Arno Pro Smbd"/>
              </a:rPr>
              <a:t>    return</a:t>
            </a:r>
          </a:p>
          <a:p>
            <a:pPr eaLnBrk="1" hangingPunct="1"/>
            <a:r>
              <a:rPr lang="en-US" altLang="en-US" sz="4000">
                <a:solidFill>
                  <a:srgbClr val="C00000"/>
                </a:solidFill>
                <a:latin typeface="Arno Pro Smbd"/>
              </a:rPr>
              <a:t>printstring(“Welcome")</a:t>
            </a:r>
          </a:p>
        </p:txBody>
      </p:sp>
      <p:sp>
        <p:nvSpPr>
          <p:cNvPr id="41987" name="Rectangle 2">
            <a:extLst>
              <a:ext uri="{FF2B5EF4-FFF2-40B4-BE49-F238E27FC236}">
                <a16:creationId xmlns:a16="http://schemas.microsoft.com/office/drawing/2014/main" id="{8200C51B-E314-5E4C-1AF0-F860998D5861}"/>
              </a:ext>
            </a:extLst>
          </p:cNvPr>
          <p:cNvSpPr>
            <a:spLocks noChangeArrowheads="1"/>
          </p:cNvSpPr>
          <p:nvPr/>
        </p:nvSpPr>
        <p:spPr bwMode="auto">
          <a:xfrm>
            <a:off x="577850" y="0"/>
            <a:ext cx="61102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Correct code</a:t>
            </a:r>
          </a:p>
        </p:txBody>
      </p:sp>
      <p:sp>
        <p:nvSpPr>
          <p:cNvPr id="41988" name="TextBox 4">
            <a:extLst>
              <a:ext uri="{FF2B5EF4-FFF2-40B4-BE49-F238E27FC236}">
                <a16:creationId xmlns:a16="http://schemas.microsoft.com/office/drawing/2014/main" id="{7DAFD039-EAF2-DC8C-934E-C9C28AC8FA4D}"/>
              </a:ext>
            </a:extLst>
          </p:cNvPr>
          <p:cNvSpPr txBox="1">
            <a:spLocks noChangeArrowheads="1"/>
          </p:cNvSpPr>
          <p:nvPr/>
        </p:nvSpPr>
        <p:spPr bwMode="auto">
          <a:xfrm>
            <a:off x="4421188" y="4919663"/>
            <a:ext cx="761365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000" b="1">
                <a:solidFill>
                  <a:srgbClr val="6600FF"/>
                </a:solidFill>
                <a:latin typeface="MinionPro-Bold"/>
              </a:rPr>
              <a:t>Output:</a:t>
            </a:r>
          </a:p>
          <a:p>
            <a:pPr eaLnBrk="1" hangingPunct="1"/>
            <a:r>
              <a:rPr lang="en-US" altLang="en-US" sz="4000" i="1">
                <a:solidFill>
                  <a:srgbClr val="6600FF"/>
                </a:solidFill>
                <a:latin typeface="MinionPro-It"/>
              </a:rPr>
              <a:t>Example - Required arguments</a:t>
            </a:r>
          </a:p>
          <a:p>
            <a:pPr eaLnBrk="1" hangingPunct="1"/>
            <a:r>
              <a:rPr lang="en-US" altLang="en-US" sz="4000" i="1">
                <a:solidFill>
                  <a:srgbClr val="6600FF"/>
                </a:solidFill>
                <a:latin typeface="MinionPro-It"/>
              </a:rPr>
              <a:t>Welcome</a:t>
            </a:r>
            <a:endParaRPr lang="en-US" altLang="en-US" sz="4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a:extLst>
              <a:ext uri="{FF2B5EF4-FFF2-40B4-BE49-F238E27FC236}">
                <a16:creationId xmlns:a16="http://schemas.microsoft.com/office/drawing/2014/main" id="{303520F2-D6CA-76CF-599E-4ACD94C55F5A}"/>
              </a:ext>
            </a:extLst>
          </p:cNvPr>
          <p:cNvSpPr>
            <a:spLocks noChangeArrowheads="1"/>
          </p:cNvSpPr>
          <p:nvPr/>
        </p:nvSpPr>
        <p:spPr bwMode="auto">
          <a:xfrm>
            <a:off x="1528763" y="1524000"/>
            <a:ext cx="91440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9600">
                <a:solidFill>
                  <a:srgbClr val="C00000"/>
                </a:solidFill>
                <a:latin typeface="Action Force"/>
                <a:ea typeface="LCD"/>
                <a:cs typeface="LCD"/>
              </a:rPr>
              <a:t>Keyword Arguments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a:extLst>
              <a:ext uri="{FF2B5EF4-FFF2-40B4-BE49-F238E27FC236}">
                <a16:creationId xmlns:a16="http://schemas.microsoft.com/office/drawing/2014/main" id="{670F4378-A8DF-9D13-2124-C068BA83ACF4}"/>
              </a:ext>
            </a:extLst>
          </p:cNvPr>
          <p:cNvSpPr>
            <a:spLocks noChangeArrowheads="1"/>
          </p:cNvSpPr>
          <p:nvPr/>
        </p:nvSpPr>
        <p:spPr bwMode="auto">
          <a:xfrm>
            <a:off x="1501775" y="0"/>
            <a:ext cx="9166225"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5000">
                <a:solidFill>
                  <a:srgbClr val="0070C0"/>
                </a:solidFill>
                <a:latin typeface="Arno Pro Smbd"/>
              </a:rPr>
              <a:t>Keyword arguments </a:t>
            </a:r>
            <a:r>
              <a:rPr lang="en-US" altLang="en-US" sz="5000">
                <a:latin typeface="Arno Pro Smbd"/>
              </a:rPr>
              <a:t>will invoke the function after the parameters are recognized by their parameter names. </a:t>
            </a:r>
          </a:p>
          <a:p>
            <a:pPr algn="just" eaLnBrk="1" hangingPunct="1"/>
            <a:r>
              <a:rPr lang="en-US" altLang="en-US" sz="5000">
                <a:latin typeface="Arno Pro Smbd"/>
              </a:rPr>
              <a:t>The value of the keyword argument is matched with the parameter name and so, one can also put arguments in improper order (not in order).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a:extLst>
              <a:ext uri="{FF2B5EF4-FFF2-40B4-BE49-F238E27FC236}">
                <a16:creationId xmlns:a16="http://schemas.microsoft.com/office/drawing/2014/main" id="{5519C013-7A77-B89E-27FF-6482743259C1}"/>
              </a:ext>
            </a:extLst>
          </p:cNvPr>
          <p:cNvSpPr>
            <a:spLocks noChangeArrowheads="1"/>
          </p:cNvSpPr>
          <p:nvPr/>
        </p:nvSpPr>
        <p:spPr bwMode="auto">
          <a:xfrm>
            <a:off x="588963" y="1446213"/>
            <a:ext cx="9148762"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000">
                <a:solidFill>
                  <a:srgbClr val="C00000"/>
                </a:solidFill>
                <a:latin typeface="Arno Pro Smbd"/>
              </a:rPr>
              <a:t>def printdata (name):</a:t>
            </a:r>
          </a:p>
          <a:p>
            <a:pPr eaLnBrk="1" hangingPunct="1"/>
            <a:r>
              <a:rPr lang="en-US" altLang="en-US" sz="4000">
                <a:solidFill>
                  <a:srgbClr val="C00000"/>
                </a:solidFill>
                <a:latin typeface="Arno Pro Smbd"/>
              </a:rPr>
              <a:t>    print ("Example-2 Keyword arguments")</a:t>
            </a:r>
          </a:p>
          <a:p>
            <a:pPr eaLnBrk="1" hangingPunct="1"/>
            <a:r>
              <a:rPr lang="en-US" altLang="en-US" sz="4000">
                <a:solidFill>
                  <a:srgbClr val="C00000"/>
                </a:solidFill>
                <a:latin typeface="Arno Pro Smbd"/>
              </a:rPr>
              <a:t>    print ("Name :",name)</a:t>
            </a:r>
          </a:p>
          <a:p>
            <a:pPr eaLnBrk="1" hangingPunct="1"/>
            <a:r>
              <a:rPr lang="en-US" altLang="en-US" sz="4000">
                <a:solidFill>
                  <a:srgbClr val="C00000"/>
                </a:solidFill>
                <a:latin typeface="Arno Pro Smbd"/>
              </a:rPr>
              <a:t>    return</a:t>
            </a:r>
          </a:p>
          <a:p>
            <a:pPr eaLnBrk="1" hangingPunct="1"/>
            <a:r>
              <a:rPr lang="en-US" altLang="en-US" sz="4000">
                <a:solidFill>
                  <a:srgbClr val="C00000"/>
                </a:solidFill>
                <a:latin typeface="Arno Pro Smbd"/>
              </a:rPr>
              <a:t># Now you can call printdata() function</a:t>
            </a:r>
          </a:p>
          <a:p>
            <a:pPr eaLnBrk="1" hangingPunct="1"/>
            <a:r>
              <a:rPr lang="en-US" altLang="en-US" sz="4000">
                <a:solidFill>
                  <a:srgbClr val="C00000"/>
                </a:solidFill>
                <a:latin typeface="Arno Pro Smbd"/>
              </a:rPr>
              <a:t>printdata (name = “Anupriya”)</a:t>
            </a:r>
          </a:p>
        </p:txBody>
      </p:sp>
      <p:sp>
        <p:nvSpPr>
          <p:cNvPr id="45059" name="Rectangle 2">
            <a:extLst>
              <a:ext uri="{FF2B5EF4-FFF2-40B4-BE49-F238E27FC236}">
                <a16:creationId xmlns:a16="http://schemas.microsoft.com/office/drawing/2014/main" id="{8D26D26E-6645-EA8D-0829-5BDB6FC554B5}"/>
              </a:ext>
            </a:extLst>
          </p:cNvPr>
          <p:cNvSpPr>
            <a:spLocks noChangeArrowheads="1"/>
          </p:cNvSpPr>
          <p:nvPr/>
        </p:nvSpPr>
        <p:spPr bwMode="auto">
          <a:xfrm>
            <a:off x="577850" y="0"/>
            <a:ext cx="61102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Correct code</a:t>
            </a:r>
          </a:p>
        </p:txBody>
      </p:sp>
      <p:sp>
        <p:nvSpPr>
          <p:cNvPr id="45060" name="TextBox 4">
            <a:extLst>
              <a:ext uri="{FF2B5EF4-FFF2-40B4-BE49-F238E27FC236}">
                <a16:creationId xmlns:a16="http://schemas.microsoft.com/office/drawing/2014/main" id="{318992C6-74F5-EBFD-A1AB-A72FC5AA9A19}"/>
              </a:ext>
            </a:extLst>
          </p:cNvPr>
          <p:cNvSpPr txBox="1">
            <a:spLocks noChangeArrowheads="1"/>
          </p:cNvSpPr>
          <p:nvPr/>
        </p:nvSpPr>
        <p:spPr bwMode="auto">
          <a:xfrm>
            <a:off x="5715000" y="5113338"/>
            <a:ext cx="6105525"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6600FF"/>
                </a:solidFill>
                <a:latin typeface="MinionPro-Bold"/>
              </a:rPr>
              <a:t>Output:</a:t>
            </a:r>
          </a:p>
          <a:p>
            <a:pPr eaLnBrk="1" hangingPunct="1"/>
            <a:r>
              <a:rPr lang="en-US" altLang="en-US" sz="3600" i="1">
                <a:solidFill>
                  <a:srgbClr val="6600FF"/>
                </a:solidFill>
                <a:latin typeface="MinionPro-It"/>
              </a:rPr>
              <a:t>Example-2 Keyword arguments</a:t>
            </a:r>
          </a:p>
          <a:p>
            <a:pPr eaLnBrk="1" hangingPunct="1"/>
            <a:r>
              <a:rPr lang="en-US" altLang="en-US" sz="3600" i="1">
                <a:solidFill>
                  <a:srgbClr val="6600FF"/>
                </a:solidFill>
                <a:latin typeface="MinionPro-It"/>
              </a:rPr>
              <a:t>Name :Anupriya</a:t>
            </a:r>
            <a:endParaRPr lang="en-US" altLang="en-US" sz="36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a:extLst>
              <a:ext uri="{FF2B5EF4-FFF2-40B4-BE49-F238E27FC236}">
                <a16:creationId xmlns:a16="http://schemas.microsoft.com/office/drawing/2014/main" id="{34695DE1-8D2A-03B3-B351-248ECC0472B8}"/>
              </a:ext>
            </a:extLst>
          </p:cNvPr>
          <p:cNvSpPr>
            <a:spLocks noChangeArrowheads="1"/>
          </p:cNvSpPr>
          <p:nvPr/>
        </p:nvSpPr>
        <p:spPr bwMode="auto">
          <a:xfrm>
            <a:off x="523875" y="1446213"/>
            <a:ext cx="9144000"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000">
                <a:solidFill>
                  <a:srgbClr val="C00000"/>
                </a:solidFill>
                <a:latin typeface="Arno Pro Smbd"/>
              </a:rPr>
              <a:t>def printdata (</a:t>
            </a:r>
            <a:r>
              <a:rPr lang="en-US" altLang="en-US" sz="4000">
                <a:solidFill>
                  <a:srgbClr val="002060"/>
                </a:solidFill>
                <a:latin typeface="Arno Pro Smbd"/>
              </a:rPr>
              <a:t>name</a:t>
            </a:r>
            <a:r>
              <a:rPr lang="en-US" altLang="en-US" sz="4000">
                <a:solidFill>
                  <a:srgbClr val="C00000"/>
                </a:solidFill>
                <a:latin typeface="Arno Pro Smbd"/>
              </a:rPr>
              <a:t>): </a:t>
            </a:r>
          </a:p>
          <a:p>
            <a:pPr eaLnBrk="1" hangingPunct="1"/>
            <a:r>
              <a:rPr lang="en-US" altLang="en-US" sz="4000">
                <a:solidFill>
                  <a:srgbClr val="C00000"/>
                </a:solidFill>
                <a:latin typeface="Arno Pro Smbd"/>
              </a:rPr>
              <a:t>	print (“Example-2 Keyword arguments”) </a:t>
            </a:r>
          </a:p>
          <a:p>
            <a:pPr eaLnBrk="1" hangingPunct="1"/>
            <a:r>
              <a:rPr lang="en-US" altLang="en-US" sz="4000">
                <a:solidFill>
                  <a:srgbClr val="C00000"/>
                </a:solidFill>
                <a:latin typeface="Arno Pro Smbd"/>
              </a:rPr>
              <a:t>	print (“Name :”, </a:t>
            </a:r>
            <a:r>
              <a:rPr lang="en-US" altLang="en-US" sz="4000">
                <a:solidFill>
                  <a:srgbClr val="002060"/>
                </a:solidFill>
                <a:latin typeface="Arno Pro Smbd"/>
              </a:rPr>
              <a:t>name</a:t>
            </a:r>
            <a:r>
              <a:rPr lang="en-US" altLang="en-US" sz="4000">
                <a:solidFill>
                  <a:srgbClr val="C00000"/>
                </a:solidFill>
                <a:latin typeface="Arno Pro Smbd"/>
              </a:rPr>
              <a:t>) </a:t>
            </a:r>
          </a:p>
          <a:p>
            <a:pPr eaLnBrk="1" hangingPunct="1"/>
            <a:r>
              <a:rPr lang="en-US" altLang="en-US" sz="4000">
                <a:solidFill>
                  <a:srgbClr val="C00000"/>
                </a:solidFill>
                <a:latin typeface="Arno Pro Smbd"/>
              </a:rPr>
              <a:t>	return</a:t>
            </a:r>
          </a:p>
          <a:p>
            <a:pPr eaLnBrk="1" hangingPunct="1"/>
            <a:r>
              <a:rPr lang="en-US" altLang="en-US" sz="4000">
                <a:solidFill>
                  <a:srgbClr val="C00000"/>
                </a:solidFill>
                <a:latin typeface="Arno Pro Smbd"/>
              </a:rPr>
              <a:t># Now you can call printdata() function</a:t>
            </a:r>
          </a:p>
          <a:p>
            <a:pPr eaLnBrk="1" hangingPunct="1"/>
            <a:r>
              <a:rPr lang="en-US" altLang="en-US" sz="4000">
                <a:solidFill>
                  <a:srgbClr val="C00000"/>
                </a:solidFill>
                <a:latin typeface="Arno Pro Smbd"/>
              </a:rPr>
              <a:t>printdata (</a:t>
            </a:r>
            <a:r>
              <a:rPr lang="en-US" altLang="en-US" sz="4000">
                <a:solidFill>
                  <a:srgbClr val="002060"/>
                </a:solidFill>
                <a:latin typeface="Arno Pro Smbd"/>
              </a:rPr>
              <a:t>name1</a:t>
            </a:r>
            <a:r>
              <a:rPr lang="en-US" altLang="en-US" sz="4000">
                <a:solidFill>
                  <a:srgbClr val="C00000"/>
                </a:solidFill>
                <a:latin typeface="Arno Pro Smbd"/>
              </a:rPr>
              <a:t> = “Gshan”)</a:t>
            </a:r>
          </a:p>
        </p:txBody>
      </p:sp>
      <p:sp>
        <p:nvSpPr>
          <p:cNvPr id="46083" name="Rectangle 2">
            <a:extLst>
              <a:ext uri="{FF2B5EF4-FFF2-40B4-BE49-F238E27FC236}">
                <a16:creationId xmlns:a16="http://schemas.microsoft.com/office/drawing/2014/main" id="{D2EE63EA-267B-E59D-E665-9FF5AC1289B0}"/>
              </a:ext>
            </a:extLst>
          </p:cNvPr>
          <p:cNvSpPr>
            <a:spLocks noChangeArrowheads="1"/>
          </p:cNvSpPr>
          <p:nvPr/>
        </p:nvSpPr>
        <p:spPr bwMode="auto">
          <a:xfrm>
            <a:off x="511175" y="0"/>
            <a:ext cx="5813425"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Wrong code</a:t>
            </a:r>
          </a:p>
        </p:txBody>
      </p:sp>
      <p:sp>
        <p:nvSpPr>
          <p:cNvPr id="46084" name="TextBox 4">
            <a:extLst>
              <a:ext uri="{FF2B5EF4-FFF2-40B4-BE49-F238E27FC236}">
                <a16:creationId xmlns:a16="http://schemas.microsoft.com/office/drawing/2014/main" id="{28A690AE-9A82-44B5-53BE-EE37FCB125B7}"/>
              </a:ext>
            </a:extLst>
          </p:cNvPr>
          <p:cNvSpPr txBox="1">
            <a:spLocks noChangeArrowheads="1"/>
          </p:cNvSpPr>
          <p:nvPr/>
        </p:nvSpPr>
        <p:spPr bwMode="auto">
          <a:xfrm>
            <a:off x="914400" y="5516563"/>
            <a:ext cx="91440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b="1">
                <a:solidFill>
                  <a:srgbClr val="6600FF"/>
                </a:solidFill>
                <a:latin typeface="MinionPro-Bold"/>
              </a:rPr>
              <a:t>TypeError: printdata() got an unexpected keyword argument 'name1'</a:t>
            </a:r>
            <a:endParaRPr lang="en-US" altLang="en-US" sz="32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a:extLst>
              <a:ext uri="{FF2B5EF4-FFF2-40B4-BE49-F238E27FC236}">
                <a16:creationId xmlns:a16="http://schemas.microsoft.com/office/drawing/2014/main" id="{04464986-55FE-34C5-4F7A-2AC031B02E82}"/>
              </a:ext>
            </a:extLst>
          </p:cNvPr>
          <p:cNvSpPr>
            <a:spLocks noChangeArrowheads="1"/>
          </p:cNvSpPr>
          <p:nvPr/>
        </p:nvSpPr>
        <p:spPr bwMode="auto">
          <a:xfrm>
            <a:off x="677863" y="1035050"/>
            <a:ext cx="9159875"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000">
                <a:solidFill>
                  <a:srgbClr val="C00000"/>
                </a:solidFill>
                <a:latin typeface="Arno Pro Smbd"/>
              </a:rPr>
              <a:t>def printdata (name, age):</a:t>
            </a:r>
          </a:p>
          <a:p>
            <a:pPr eaLnBrk="1" hangingPunct="1"/>
            <a:r>
              <a:rPr lang="en-US" altLang="en-US" sz="4000">
                <a:solidFill>
                  <a:srgbClr val="C00000"/>
                </a:solidFill>
                <a:latin typeface="Arno Pro Smbd"/>
              </a:rPr>
              <a:t>    print ("Example-3 Keyword arguments")</a:t>
            </a:r>
          </a:p>
          <a:p>
            <a:pPr eaLnBrk="1" hangingPunct="1"/>
            <a:r>
              <a:rPr lang="en-US" altLang="en-US" sz="4000">
                <a:solidFill>
                  <a:srgbClr val="C00000"/>
                </a:solidFill>
                <a:latin typeface="Arno Pro Smbd"/>
              </a:rPr>
              <a:t>    print ("Name :",name)</a:t>
            </a:r>
          </a:p>
          <a:p>
            <a:pPr eaLnBrk="1" hangingPunct="1"/>
            <a:r>
              <a:rPr lang="en-US" altLang="en-US" sz="4000">
                <a:solidFill>
                  <a:srgbClr val="C00000"/>
                </a:solidFill>
                <a:latin typeface="Arno Pro Smbd"/>
              </a:rPr>
              <a:t>    print ("Age :",age)</a:t>
            </a:r>
          </a:p>
          <a:p>
            <a:pPr eaLnBrk="1" hangingPunct="1"/>
            <a:r>
              <a:rPr lang="en-US" altLang="en-US" sz="4000">
                <a:solidFill>
                  <a:srgbClr val="C00000"/>
                </a:solidFill>
                <a:latin typeface="Arno Pro Smbd"/>
              </a:rPr>
              <a:t>    return</a:t>
            </a:r>
          </a:p>
          <a:p>
            <a:pPr eaLnBrk="1" hangingPunct="1"/>
            <a:r>
              <a:rPr lang="en-US" altLang="en-US" sz="4000">
                <a:solidFill>
                  <a:srgbClr val="C00000"/>
                </a:solidFill>
                <a:latin typeface="Arno Pro Smbd"/>
              </a:rPr>
              <a:t># Now you can call printdata() function</a:t>
            </a:r>
          </a:p>
          <a:p>
            <a:pPr eaLnBrk="1" hangingPunct="1"/>
            <a:r>
              <a:rPr lang="en-US" altLang="en-US" sz="4000">
                <a:solidFill>
                  <a:srgbClr val="C00000"/>
                </a:solidFill>
                <a:latin typeface="Arno Pro Smbd"/>
              </a:rPr>
              <a:t>printdata (age=25, name=" Anupriya ")</a:t>
            </a:r>
          </a:p>
        </p:txBody>
      </p:sp>
      <p:sp>
        <p:nvSpPr>
          <p:cNvPr id="47107" name="Rectangle 2">
            <a:extLst>
              <a:ext uri="{FF2B5EF4-FFF2-40B4-BE49-F238E27FC236}">
                <a16:creationId xmlns:a16="http://schemas.microsoft.com/office/drawing/2014/main" id="{79D75720-C793-E015-6405-82D401A25815}"/>
              </a:ext>
            </a:extLst>
          </p:cNvPr>
          <p:cNvSpPr>
            <a:spLocks noChangeArrowheads="1"/>
          </p:cNvSpPr>
          <p:nvPr/>
        </p:nvSpPr>
        <p:spPr bwMode="auto">
          <a:xfrm>
            <a:off x="558800" y="-387350"/>
            <a:ext cx="61102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Correct code</a:t>
            </a:r>
          </a:p>
        </p:txBody>
      </p:sp>
      <p:sp>
        <p:nvSpPr>
          <p:cNvPr id="47108" name="TextBox 4">
            <a:extLst>
              <a:ext uri="{FF2B5EF4-FFF2-40B4-BE49-F238E27FC236}">
                <a16:creationId xmlns:a16="http://schemas.microsoft.com/office/drawing/2014/main" id="{D5542ADB-6360-BF48-5FA8-73D976CE5FD7}"/>
              </a:ext>
            </a:extLst>
          </p:cNvPr>
          <p:cNvSpPr txBox="1">
            <a:spLocks noChangeArrowheads="1"/>
          </p:cNvSpPr>
          <p:nvPr/>
        </p:nvSpPr>
        <p:spPr bwMode="auto">
          <a:xfrm>
            <a:off x="7772400" y="5287963"/>
            <a:ext cx="48768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a:solidFill>
                  <a:srgbClr val="6600FF"/>
                </a:solidFill>
                <a:latin typeface="MinionPro-Bold"/>
              </a:rPr>
              <a:t>Output:</a:t>
            </a:r>
          </a:p>
          <a:p>
            <a:pPr eaLnBrk="1" hangingPunct="1"/>
            <a:r>
              <a:rPr lang="en-US" altLang="en-US" sz="2400" b="1">
                <a:solidFill>
                  <a:srgbClr val="6600FF"/>
                </a:solidFill>
                <a:latin typeface="MinionPro-Bold"/>
              </a:rPr>
              <a:t>Example-3 Keyword arguments</a:t>
            </a:r>
          </a:p>
          <a:p>
            <a:pPr eaLnBrk="1" hangingPunct="1"/>
            <a:r>
              <a:rPr lang="en-US" altLang="en-US" sz="2400" b="1">
                <a:solidFill>
                  <a:srgbClr val="6600FF"/>
                </a:solidFill>
                <a:latin typeface="MinionPro-Bold"/>
              </a:rPr>
              <a:t>Name : Anupriya</a:t>
            </a:r>
          </a:p>
          <a:p>
            <a:pPr eaLnBrk="1" hangingPunct="1"/>
            <a:r>
              <a:rPr lang="en-US" altLang="en-US" sz="2400" b="1">
                <a:solidFill>
                  <a:srgbClr val="6600FF"/>
                </a:solidFill>
                <a:latin typeface="MinionPro-Bold"/>
              </a:rPr>
              <a:t>Age : 25</a:t>
            </a:r>
            <a:endParaRPr lang="en-US" altLang="en-US" sz="24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a:extLst>
              <a:ext uri="{FF2B5EF4-FFF2-40B4-BE49-F238E27FC236}">
                <a16:creationId xmlns:a16="http://schemas.microsoft.com/office/drawing/2014/main" id="{9C517891-4206-5DAE-AF3F-A8607FFE7955}"/>
              </a:ext>
            </a:extLst>
          </p:cNvPr>
          <p:cNvSpPr>
            <a:spLocks noChangeArrowheads="1"/>
          </p:cNvSpPr>
          <p:nvPr/>
        </p:nvSpPr>
        <p:spPr bwMode="auto">
          <a:xfrm>
            <a:off x="1517650" y="1447800"/>
            <a:ext cx="91440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9600">
                <a:solidFill>
                  <a:srgbClr val="C00000"/>
                </a:solidFill>
                <a:latin typeface="Action Force"/>
                <a:ea typeface="LCD"/>
                <a:cs typeface="LCD"/>
              </a:rPr>
              <a:t>Default Arguments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57E3482-867C-BC74-4A6E-873E0E8A1CF1}"/>
              </a:ext>
            </a:extLst>
          </p:cNvPr>
          <p:cNvSpPr>
            <a:spLocks noChangeArrowheads="1"/>
          </p:cNvSpPr>
          <p:nvPr/>
        </p:nvSpPr>
        <p:spPr bwMode="auto">
          <a:xfrm>
            <a:off x="838200" y="3175"/>
            <a:ext cx="98298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4400" b="1" u="sng">
                <a:solidFill>
                  <a:srgbClr val="00B050"/>
                </a:solidFill>
                <a:latin typeface="Times New Roman" panose="02020603050405020304" pitchFamily="18" charset="0"/>
                <a:cs typeface="Times New Roman" panose="02020603050405020304" pitchFamily="18" charset="0"/>
              </a:rPr>
              <a:t>Advantages of functions are </a:t>
            </a:r>
          </a:p>
          <a:p>
            <a:pPr algn="just" eaLnBrk="1" hangingPunct="1"/>
            <a:r>
              <a:rPr lang="en-US" altLang="en-US" sz="4400">
                <a:solidFill>
                  <a:srgbClr val="7030A0"/>
                </a:solidFill>
                <a:latin typeface="Times New Roman" panose="02020603050405020304" pitchFamily="18" charset="0"/>
                <a:cs typeface="Times New Roman" panose="02020603050405020304" pitchFamily="18" charset="0"/>
              </a:rPr>
              <a:t>• </a:t>
            </a:r>
            <a:r>
              <a:rPr lang="en-US" altLang="en-US" sz="6600">
                <a:solidFill>
                  <a:srgbClr val="7030A0"/>
                </a:solidFill>
                <a:latin typeface="AddJazz"/>
                <a:cs typeface="Times New Roman" panose="02020603050405020304" pitchFamily="18" charset="0"/>
              </a:rPr>
              <a:t>It avoids repetition and makes high degree of code reusing. </a:t>
            </a:r>
          </a:p>
          <a:p>
            <a:pPr algn="just" eaLnBrk="1" hangingPunct="1"/>
            <a:r>
              <a:rPr lang="en-US" altLang="en-US" sz="6600">
                <a:solidFill>
                  <a:srgbClr val="7030A0"/>
                </a:solidFill>
                <a:latin typeface="AddJazz"/>
                <a:cs typeface="Times New Roman" panose="02020603050405020304" pitchFamily="18" charset="0"/>
              </a:rPr>
              <a:t>• It provides better modularity for your application</a:t>
            </a:r>
            <a:r>
              <a:rPr lang="en-US" altLang="en-US" sz="6600">
                <a:solidFill>
                  <a:srgbClr val="002060"/>
                </a:solidFill>
                <a:latin typeface="AddJazz"/>
                <a:cs typeface="Times New Roman" panose="02020603050405020304" pitchFamily="18" charset="0"/>
              </a:rPr>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a:extLst>
              <a:ext uri="{FF2B5EF4-FFF2-40B4-BE49-F238E27FC236}">
                <a16:creationId xmlns:a16="http://schemas.microsoft.com/office/drawing/2014/main" id="{E28E1F00-CA53-004B-7A0B-CE4BD11943D6}"/>
              </a:ext>
            </a:extLst>
          </p:cNvPr>
          <p:cNvSpPr>
            <a:spLocks noChangeArrowheads="1"/>
          </p:cNvSpPr>
          <p:nvPr/>
        </p:nvSpPr>
        <p:spPr bwMode="auto">
          <a:xfrm>
            <a:off x="1520825" y="304800"/>
            <a:ext cx="9147175" cy="674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7200">
                <a:latin typeface="Arno Pro Smbd"/>
              </a:rPr>
              <a:t>In Python the </a:t>
            </a:r>
            <a:r>
              <a:rPr lang="en-US" altLang="en-US" sz="7200">
                <a:solidFill>
                  <a:srgbClr val="00B0F0"/>
                </a:solidFill>
                <a:latin typeface="Arno Pro Smbd"/>
              </a:rPr>
              <a:t>default argument </a:t>
            </a:r>
            <a:r>
              <a:rPr lang="en-US" altLang="en-US" sz="7200">
                <a:latin typeface="Arno Pro Smbd"/>
              </a:rPr>
              <a:t>is an argument that takes a default value if no value is provided in the function call.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a:extLst>
              <a:ext uri="{FF2B5EF4-FFF2-40B4-BE49-F238E27FC236}">
                <a16:creationId xmlns:a16="http://schemas.microsoft.com/office/drawing/2014/main" id="{91E667F5-995E-7764-C582-178331931E67}"/>
              </a:ext>
            </a:extLst>
          </p:cNvPr>
          <p:cNvSpPr>
            <a:spLocks noChangeArrowheads="1"/>
          </p:cNvSpPr>
          <p:nvPr/>
        </p:nvSpPr>
        <p:spPr bwMode="auto">
          <a:xfrm>
            <a:off x="4419600" y="53975"/>
            <a:ext cx="3157538"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6" name="Rectangle 5">
            <a:extLst>
              <a:ext uri="{FF2B5EF4-FFF2-40B4-BE49-F238E27FC236}">
                <a16:creationId xmlns:a16="http://schemas.microsoft.com/office/drawing/2014/main" id="{31BD98A6-1EF3-72C4-4B8D-179F8CD00385}"/>
              </a:ext>
            </a:extLst>
          </p:cNvPr>
          <p:cNvSpPr/>
          <p:nvPr/>
        </p:nvSpPr>
        <p:spPr>
          <a:xfrm>
            <a:off x="762000" y="1068388"/>
            <a:ext cx="10134600" cy="2862262"/>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fontAlgn="auto" hangingPunct="1">
              <a:spcBef>
                <a:spcPts val="0"/>
              </a:spcBef>
              <a:spcAft>
                <a:spcPts val="0"/>
              </a:spcAft>
              <a:defRPr/>
            </a:pPr>
            <a:r>
              <a:rPr lang="en-US" sz="3600" dirty="0" err="1">
                <a:solidFill>
                  <a:srgbClr val="C00000"/>
                </a:solidFill>
                <a:latin typeface="Arno Pro Smbd" pitchFamily="18" charset="0"/>
              </a:rPr>
              <a:t>def</a:t>
            </a:r>
            <a:r>
              <a:rPr lang="en-US" sz="3600" dirty="0">
                <a:solidFill>
                  <a:srgbClr val="C00000"/>
                </a:solidFill>
                <a:latin typeface="Arno Pro Smbd" pitchFamily="18" charset="0"/>
              </a:rPr>
              <a:t> </a:t>
            </a:r>
            <a:r>
              <a:rPr lang="en-US" sz="3600" dirty="0" err="1">
                <a:solidFill>
                  <a:srgbClr val="C00000"/>
                </a:solidFill>
                <a:latin typeface="Arno Pro Smbd" pitchFamily="18" charset="0"/>
              </a:rPr>
              <a:t>printinfo</a:t>
            </a:r>
            <a:r>
              <a:rPr lang="en-US" sz="3600" dirty="0">
                <a:solidFill>
                  <a:srgbClr val="C00000"/>
                </a:solidFill>
                <a:latin typeface="Arno Pro Smbd" pitchFamily="18" charset="0"/>
              </a:rPr>
              <a:t>( name, salary = 3500):</a:t>
            </a:r>
          </a:p>
          <a:p>
            <a:pPr eaLnBrk="1" fontAlgn="auto" hangingPunct="1">
              <a:spcBef>
                <a:spcPts val="0"/>
              </a:spcBef>
              <a:spcAft>
                <a:spcPts val="0"/>
              </a:spcAft>
              <a:defRPr/>
            </a:pPr>
            <a:r>
              <a:rPr lang="en-US" sz="3600" dirty="0">
                <a:solidFill>
                  <a:srgbClr val="C00000"/>
                </a:solidFill>
                <a:latin typeface="Arno Pro Smbd" pitchFamily="18" charset="0"/>
              </a:rPr>
              <a:t>    print ("Name: ", name)</a:t>
            </a:r>
          </a:p>
          <a:p>
            <a:pPr eaLnBrk="1" fontAlgn="auto" hangingPunct="1">
              <a:spcBef>
                <a:spcPts val="0"/>
              </a:spcBef>
              <a:spcAft>
                <a:spcPts val="0"/>
              </a:spcAft>
              <a:defRPr/>
            </a:pPr>
            <a:r>
              <a:rPr lang="en-US" sz="3600" dirty="0">
                <a:solidFill>
                  <a:srgbClr val="C00000"/>
                </a:solidFill>
                <a:latin typeface="Arno Pro Smbd" pitchFamily="18" charset="0"/>
              </a:rPr>
              <a:t>    print ("Salary: ", salary)</a:t>
            </a:r>
          </a:p>
          <a:p>
            <a:pPr eaLnBrk="1" fontAlgn="auto" hangingPunct="1">
              <a:spcBef>
                <a:spcPts val="0"/>
              </a:spcBef>
              <a:spcAft>
                <a:spcPts val="0"/>
              </a:spcAft>
              <a:defRPr/>
            </a:pPr>
            <a:r>
              <a:rPr lang="en-US" sz="3600" dirty="0">
                <a:solidFill>
                  <a:srgbClr val="C00000"/>
                </a:solidFill>
                <a:latin typeface="Arno Pro Smbd" pitchFamily="18" charset="0"/>
              </a:rPr>
              <a:t>    return</a:t>
            </a:r>
          </a:p>
          <a:p>
            <a:pPr eaLnBrk="1" fontAlgn="auto" hangingPunct="1">
              <a:spcBef>
                <a:spcPts val="0"/>
              </a:spcBef>
              <a:spcAft>
                <a:spcPts val="0"/>
              </a:spcAft>
              <a:defRPr/>
            </a:pPr>
            <a:r>
              <a:rPr lang="en-US" sz="3600" dirty="0" err="1">
                <a:solidFill>
                  <a:srgbClr val="C00000"/>
                </a:solidFill>
                <a:latin typeface="Arno Pro Smbd" pitchFamily="18" charset="0"/>
              </a:rPr>
              <a:t>printinfo</a:t>
            </a:r>
            <a:r>
              <a:rPr lang="en-US" sz="3600" dirty="0">
                <a:solidFill>
                  <a:srgbClr val="C00000"/>
                </a:solidFill>
                <a:latin typeface="Arno Pro Smbd" pitchFamily="18" charset="0"/>
              </a:rPr>
              <a:t>(" </a:t>
            </a:r>
            <a:r>
              <a:rPr lang="en-US" sz="3600" dirty="0" err="1">
                <a:solidFill>
                  <a:srgbClr val="C00000"/>
                </a:solidFill>
                <a:latin typeface="Arno Pro Smbd" pitchFamily="18" charset="0"/>
              </a:rPr>
              <a:t>Anupriya</a:t>
            </a:r>
            <a:r>
              <a:rPr lang="en-US" sz="3600" dirty="0">
                <a:solidFill>
                  <a:srgbClr val="C00000"/>
                </a:solidFill>
                <a:latin typeface="Arno Pro Smbd" pitchFamily="18" charset="0"/>
              </a:rPr>
              <a:t> ")</a:t>
            </a:r>
          </a:p>
        </p:txBody>
      </p:sp>
      <p:sp>
        <p:nvSpPr>
          <p:cNvPr id="50180" name="TextBox 6">
            <a:extLst>
              <a:ext uri="{FF2B5EF4-FFF2-40B4-BE49-F238E27FC236}">
                <a16:creationId xmlns:a16="http://schemas.microsoft.com/office/drawing/2014/main" id="{CFF730A4-102A-FFC0-F6C1-B8D8EBDCF002}"/>
              </a:ext>
            </a:extLst>
          </p:cNvPr>
          <p:cNvSpPr txBox="1">
            <a:spLocks noChangeArrowheads="1"/>
          </p:cNvSpPr>
          <p:nvPr/>
        </p:nvSpPr>
        <p:spPr bwMode="auto">
          <a:xfrm>
            <a:off x="8153400" y="4819650"/>
            <a:ext cx="6099175"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000" b="1">
                <a:solidFill>
                  <a:srgbClr val="6600FF"/>
                </a:solidFill>
                <a:latin typeface="MinionPro-Bold"/>
              </a:rPr>
              <a:t>Output:</a:t>
            </a:r>
          </a:p>
          <a:p>
            <a:pPr eaLnBrk="1" hangingPunct="1"/>
            <a:r>
              <a:rPr lang="en-US" altLang="en-US" sz="4000" b="1">
                <a:solidFill>
                  <a:srgbClr val="6600FF"/>
                </a:solidFill>
                <a:latin typeface="MinionPro-Bold"/>
              </a:rPr>
              <a:t>Name: Anupriya</a:t>
            </a:r>
          </a:p>
          <a:p>
            <a:pPr eaLnBrk="1" hangingPunct="1"/>
            <a:r>
              <a:rPr lang="en-US" altLang="en-US" sz="4000" b="1">
                <a:solidFill>
                  <a:srgbClr val="6600FF"/>
                </a:solidFill>
                <a:latin typeface="MinionPro-Bold"/>
              </a:rPr>
              <a:t>Salary: 3500</a:t>
            </a:r>
            <a:endParaRPr lang="en-US" altLang="en-US" sz="40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5BCB7F-8A35-5732-ACF5-FEC6BB4F4D10}"/>
              </a:ext>
            </a:extLst>
          </p:cNvPr>
          <p:cNvSpPr/>
          <p:nvPr/>
        </p:nvSpPr>
        <p:spPr>
          <a:xfrm>
            <a:off x="981075" y="1219200"/>
            <a:ext cx="9144000" cy="2862263"/>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fontAlgn="auto" hangingPunct="1">
              <a:spcBef>
                <a:spcPts val="0"/>
              </a:spcBef>
              <a:spcAft>
                <a:spcPts val="0"/>
              </a:spcAft>
              <a:defRPr/>
            </a:pPr>
            <a:r>
              <a:rPr lang="en-US" sz="3600" dirty="0" err="1">
                <a:solidFill>
                  <a:srgbClr val="C00000"/>
                </a:solidFill>
                <a:latin typeface="Arno Pro Smbd" pitchFamily="18" charset="0"/>
              </a:rPr>
              <a:t>def</a:t>
            </a:r>
            <a:r>
              <a:rPr lang="en-US" sz="3600" dirty="0">
                <a:solidFill>
                  <a:srgbClr val="C00000"/>
                </a:solidFill>
                <a:latin typeface="Arno Pro Smbd" pitchFamily="18" charset="0"/>
              </a:rPr>
              <a:t> </a:t>
            </a:r>
            <a:r>
              <a:rPr lang="en-US" sz="3600" dirty="0" err="1">
                <a:solidFill>
                  <a:srgbClr val="C00000"/>
                </a:solidFill>
                <a:latin typeface="Arno Pro Smbd" pitchFamily="18" charset="0"/>
              </a:rPr>
              <a:t>printinfo</a:t>
            </a:r>
            <a:r>
              <a:rPr lang="en-US" sz="3600" dirty="0">
                <a:solidFill>
                  <a:srgbClr val="C00000"/>
                </a:solidFill>
                <a:latin typeface="Arno Pro Smbd" pitchFamily="18" charset="0"/>
              </a:rPr>
              <a:t>( name, salary = 3500):</a:t>
            </a:r>
          </a:p>
          <a:p>
            <a:pPr eaLnBrk="1" fontAlgn="auto" hangingPunct="1">
              <a:spcBef>
                <a:spcPts val="0"/>
              </a:spcBef>
              <a:spcAft>
                <a:spcPts val="0"/>
              </a:spcAft>
              <a:defRPr/>
            </a:pPr>
            <a:r>
              <a:rPr lang="en-US" sz="3600" dirty="0">
                <a:solidFill>
                  <a:srgbClr val="C00000"/>
                </a:solidFill>
                <a:latin typeface="Arno Pro Smbd" pitchFamily="18" charset="0"/>
              </a:rPr>
              <a:t>    print ("Name: ", name)</a:t>
            </a:r>
          </a:p>
          <a:p>
            <a:pPr eaLnBrk="1" fontAlgn="auto" hangingPunct="1">
              <a:spcBef>
                <a:spcPts val="0"/>
              </a:spcBef>
              <a:spcAft>
                <a:spcPts val="0"/>
              </a:spcAft>
              <a:defRPr/>
            </a:pPr>
            <a:r>
              <a:rPr lang="en-US" sz="3600" dirty="0">
                <a:solidFill>
                  <a:srgbClr val="C00000"/>
                </a:solidFill>
                <a:latin typeface="Arno Pro Smbd" pitchFamily="18" charset="0"/>
              </a:rPr>
              <a:t>    print ("Salary: ", salary)</a:t>
            </a:r>
          </a:p>
          <a:p>
            <a:pPr eaLnBrk="1" fontAlgn="auto" hangingPunct="1">
              <a:spcBef>
                <a:spcPts val="0"/>
              </a:spcBef>
              <a:spcAft>
                <a:spcPts val="0"/>
              </a:spcAft>
              <a:defRPr/>
            </a:pPr>
            <a:r>
              <a:rPr lang="en-US" sz="3600" dirty="0">
                <a:solidFill>
                  <a:srgbClr val="C00000"/>
                </a:solidFill>
                <a:latin typeface="Arno Pro Smbd" pitchFamily="18" charset="0"/>
              </a:rPr>
              <a:t>    return</a:t>
            </a:r>
          </a:p>
          <a:p>
            <a:pPr eaLnBrk="1" fontAlgn="auto" hangingPunct="1">
              <a:spcBef>
                <a:spcPts val="0"/>
              </a:spcBef>
              <a:spcAft>
                <a:spcPts val="0"/>
              </a:spcAft>
              <a:defRPr/>
            </a:pPr>
            <a:r>
              <a:rPr lang="en-US" sz="3600" dirty="0" err="1">
                <a:solidFill>
                  <a:srgbClr val="C00000"/>
                </a:solidFill>
                <a:latin typeface="Arno Pro Smbd" pitchFamily="18" charset="0"/>
              </a:rPr>
              <a:t>printinfo</a:t>
            </a:r>
            <a:r>
              <a:rPr lang="en-US" sz="3600" dirty="0">
                <a:solidFill>
                  <a:srgbClr val="C00000"/>
                </a:solidFill>
                <a:latin typeface="Arno Pro Smbd" pitchFamily="18" charset="0"/>
              </a:rPr>
              <a:t>(“</a:t>
            </a:r>
            <a:r>
              <a:rPr lang="en-US" sz="3600" dirty="0" err="1">
                <a:solidFill>
                  <a:srgbClr val="C00000"/>
                </a:solidFill>
                <a:latin typeface="Arno Pro Smbd" pitchFamily="18" charset="0"/>
              </a:rPr>
              <a:t>Anupriya</a:t>
            </a:r>
            <a:r>
              <a:rPr lang="en-US" sz="3600" dirty="0">
                <a:solidFill>
                  <a:srgbClr val="C00000"/>
                </a:solidFill>
                <a:latin typeface="Arno Pro Smbd" pitchFamily="18" charset="0"/>
              </a:rPr>
              <a:t> ",2000)</a:t>
            </a:r>
          </a:p>
        </p:txBody>
      </p:sp>
      <p:sp>
        <p:nvSpPr>
          <p:cNvPr id="51203" name="Rectangle 3">
            <a:extLst>
              <a:ext uri="{FF2B5EF4-FFF2-40B4-BE49-F238E27FC236}">
                <a16:creationId xmlns:a16="http://schemas.microsoft.com/office/drawing/2014/main" id="{B2EF375B-CAF6-76E5-7C08-5F0B8F1E6E17}"/>
              </a:ext>
            </a:extLst>
          </p:cNvPr>
          <p:cNvSpPr>
            <a:spLocks noChangeArrowheads="1"/>
          </p:cNvSpPr>
          <p:nvPr/>
        </p:nvSpPr>
        <p:spPr bwMode="auto">
          <a:xfrm>
            <a:off x="4038600" y="19050"/>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51204" name="TextBox 5">
            <a:extLst>
              <a:ext uri="{FF2B5EF4-FFF2-40B4-BE49-F238E27FC236}">
                <a16:creationId xmlns:a16="http://schemas.microsoft.com/office/drawing/2014/main" id="{CF71820E-855E-BBBC-774D-ED357D97FD22}"/>
              </a:ext>
            </a:extLst>
          </p:cNvPr>
          <p:cNvSpPr txBox="1">
            <a:spLocks noChangeArrowheads="1"/>
          </p:cNvSpPr>
          <p:nvPr/>
        </p:nvSpPr>
        <p:spPr bwMode="auto">
          <a:xfrm>
            <a:off x="7391400" y="4651375"/>
            <a:ext cx="6099175"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400" b="1">
                <a:solidFill>
                  <a:srgbClr val="6600FF"/>
                </a:solidFill>
                <a:latin typeface="MinionPro-Bold"/>
              </a:rPr>
              <a:t>Output:</a:t>
            </a:r>
          </a:p>
          <a:p>
            <a:pPr eaLnBrk="1" hangingPunct="1"/>
            <a:r>
              <a:rPr lang="en-US" altLang="en-US" sz="4400" b="1">
                <a:solidFill>
                  <a:srgbClr val="6600FF"/>
                </a:solidFill>
                <a:latin typeface="MinionPro-Bold"/>
              </a:rPr>
              <a:t>Name: Anupriya</a:t>
            </a:r>
          </a:p>
          <a:p>
            <a:pPr eaLnBrk="1" hangingPunct="1"/>
            <a:r>
              <a:rPr lang="en-US" altLang="en-US" sz="4400" b="1">
                <a:solidFill>
                  <a:srgbClr val="6600FF"/>
                </a:solidFill>
                <a:latin typeface="MinionPro-Bold"/>
              </a:rPr>
              <a:t>Salary: 2000</a:t>
            </a:r>
            <a:endParaRPr lang="en-US" altLang="en-US" sz="44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a:extLst>
              <a:ext uri="{FF2B5EF4-FFF2-40B4-BE49-F238E27FC236}">
                <a16:creationId xmlns:a16="http://schemas.microsoft.com/office/drawing/2014/main" id="{C56DEC6A-90B1-DCE9-B56B-A3C814C96553}"/>
              </a:ext>
            </a:extLst>
          </p:cNvPr>
          <p:cNvSpPr>
            <a:spLocks noChangeArrowheads="1"/>
          </p:cNvSpPr>
          <p:nvPr/>
        </p:nvSpPr>
        <p:spPr bwMode="auto">
          <a:xfrm>
            <a:off x="1524000" y="457200"/>
            <a:ext cx="9144000" cy="540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1500">
                <a:solidFill>
                  <a:srgbClr val="C00000"/>
                </a:solidFill>
                <a:latin typeface="Action Force"/>
                <a:ea typeface="LCD"/>
                <a:cs typeface="LCD"/>
              </a:rPr>
              <a:t>Variable-Length Arguments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
            <a:extLst>
              <a:ext uri="{FF2B5EF4-FFF2-40B4-BE49-F238E27FC236}">
                <a16:creationId xmlns:a16="http://schemas.microsoft.com/office/drawing/2014/main" id="{412AC4D9-2F96-F006-7A6D-D7EE0269DC9A}"/>
              </a:ext>
            </a:extLst>
          </p:cNvPr>
          <p:cNvSpPr>
            <a:spLocks noChangeArrowheads="1"/>
          </p:cNvSpPr>
          <p:nvPr/>
        </p:nvSpPr>
        <p:spPr bwMode="auto">
          <a:xfrm>
            <a:off x="685800" y="2274888"/>
            <a:ext cx="9144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800">
                <a:solidFill>
                  <a:srgbClr val="C00000"/>
                </a:solidFill>
                <a:latin typeface="Arno Pro Smbd"/>
              </a:rPr>
              <a:t>def sum(x,y,z):</a:t>
            </a:r>
          </a:p>
          <a:p>
            <a:pPr eaLnBrk="1" hangingPunct="1"/>
            <a:r>
              <a:rPr lang="en-US" altLang="en-US" sz="4800">
                <a:solidFill>
                  <a:srgbClr val="C00000"/>
                </a:solidFill>
                <a:latin typeface="Arno Pro Smbd"/>
              </a:rPr>
              <a:t>    print("sum of three nos :",x+y+z)</a:t>
            </a:r>
          </a:p>
          <a:p>
            <a:pPr eaLnBrk="1" hangingPunct="1"/>
            <a:r>
              <a:rPr lang="en-US" altLang="en-US" sz="4800">
                <a:solidFill>
                  <a:srgbClr val="C00000"/>
                </a:solidFill>
                <a:latin typeface="Arno Pro Smbd"/>
              </a:rPr>
              <a:t>sum(5,10,15)</a:t>
            </a:r>
          </a:p>
          <a:p>
            <a:pPr eaLnBrk="1" hangingPunct="1"/>
            <a:endParaRPr lang="en-US" altLang="en-US" sz="4800">
              <a:solidFill>
                <a:srgbClr val="C00000"/>
              </a:solidFill>
              <a:latin typeface="Arno Pro Smbd"/>
            </a:endParaRPr>
          </a:p>
          <a:p>
            <a:pPr algn="r" eaLnBrk="1" hangingPunct="1"/>
            <a:r>
              <a:rPr lang="en-US" altLang="en-US" sz="4800">
                <a:solidFill>
                  <a:srgbClr val="C00000"/>
                </a:solidFill>
                <a:latin typeface="Arno Pro Smbd"/>
              </a:rPr>
              <a:t>OUTPUT:</a:t>
            </a:r>
          </a:p>
          <a:p>
            <a:pPr algn="r" eaLnBrk="1" hangingPunct="1"/>
            <a:r>
              <a:rPr lang="en-US" altLang="en-US" sz="4800">
                <a:solidFill>
                  <a:srgbClr val="C00000"/>
                </a:solidFill>
                <a:latin typeface="Arno Pro Smbd"/>
              </a:rPr>
              <a:t>sum of three nos : 30</a:t>
            </a:r>
          </a:p>
        </p:txBody>
      </p:sp>
      <p:sp>
        <p:nvSpPr>
          <p:cNvPr id="53251" name="Rectangle 2">
            <a:extLst>
              <a:ext uri="{FF2B5EF4-FFF2-40B4-BE49-F238E27FC236}">
                <a16:creationId xmlns:a16="http://schemas.microsoft.com/office/drawing/2014/main" id="{91D1AD3D-8676-9C12-1808-6FD0714C379A}"/>
              </a:ext>
            </a:extLst>
          </p:cNvPr>
          <p:cNvSpPr>
            <a:spLocks noChangeArrowheads="1"/>
          </p:cNvSpPr>
          <p:nvPr/>
        </p:nvSpPr>
        <p:spPr bwMode="auto">
          <a:xfrm>
            <a:off x="4419600" y="609600"/>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
            <a:extLst>
              <a:ext uri="{FF2B5EF4-FFF2-40B4-BE49-F238E27FC236}">
                <a16:creationId xmlns:a16="http://schemas.microsoft.com/office/drawing/2014/main" id="{3E726001-8051-59A0-03D1-8F693F0E7782}"/>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3" name="Rounded Rectangle 2">
            <a:extLst>
              <a:ext uri="{FF2B5EF4-FFF2-40B4-BE49-F238E27FC236}">
                <a16:creationId xmlns:a16="http://schemas.microsoft.com/office/drawing/2014/main" id="{55D2ABD5-CFA8-2C45-586B-8268FDB67317}"/>
              </a:ext>
            </a:extLst>
          </p:cNvPr>
          <p:cNvSpPr/>
          <p:nvPr/>
        </p:nvSpPr>
        <p:spPr>
          <a:xfrm>
            <a:off x="1676400" y="1446213"/>
            <a:ext cx="8839200" cy="3659187"/>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eaLnBrk="1" fontAlgn="auto" hangingPunct="1">
              <a:spcBef>
                <a:spcPts val="0"/>
              </a:spcBef>
              <a:spcAft>
                <a:spcPts val="0"/>
              </a:spcAft>
              <a:defRPr/>
            </a:pPr>
            <a:endParaRPr lang="en-US" b="1" dirty="0">
              <a:solidFill>
                <a:srgbClr val="C00000"/>
              </a:solidFill>
              <a:latin typeface="Angsana New" pitchFamily="18" charset="-34"/>
              <a:cs typeface="Angsana New" pitchFamily="18" charset="-34"/>
            </a:endParaRPr>
          </a:p>
          <a:p>
            <a:pPr eaLnBrk="1" fontAlgn="auto" hangingPunct="1">
              <a:spcBef>
                <a:spcPts val="0"/>
              </a:spcBef>
              <a:spcAft>
                <a:spcPts val="0"/>
              </a:spcAft>
              <a:defRPr/>
            </a:pPr>
            <a:endParaRPr lang="en-US" sz="2800" dirty="0"/>
          </a:p>
          <a:p>
            <a:pPr eaLnBrk="1" fontAlgn="auto" hangingPunct="1">
              <a:spcBef>
                <a:spcPts val="0"/>
              </a:spcBef>
              <a:spcAft>
                <a:spcPts val="0"/>
              </a:spcAft>
              <a:defRPr/>
            </a:pPr>
            <a:r>
              <a:rPr lang="en-US" sz="5400" dirty="0">
                <a:solidFill>
                  <a:srgbClr val="C00000"/>
                </a:solidFill>
                <a:latin typeface="Arno Pro Smbd" pitchFamily="18" charset="0"/>
              </a:rPr>
              <a:t>def </a:t>
            </a:r>
            <a:r>
              <a:rPr lang="en-US" sz="5400" dirty="0" err="1">
                <a:solidFill>
                  <a:srgbClr val="C00000"/>
                </a:solidFill>
                <a:latin typeface="Arno Pro Smbd" pitchFamily="18" charset="0"/>
              </a:rPr>
              <a:t>function_name</a:t>
            </a:r>
            <a:r>
              <a:rPr lang="en-US" sz="5400" dirty="0">
                <a:solidFill>
                  <a:srgbClr val="C00000"/>
                </a:solidFill>
                <a:latin typeface="Arno Pro Smbd" pitchFamily="18" charset="0"/>
              </a:rPr>
              <a:t>(*</a:t>
            </a:r>
            <a:r>
              <a:rPr lang="en-US" sz="5400" dirty="0" err="1">
                <a:solidFill>
                  <a:srgbClr val="C00000"/>
                </a:solidFill>
                <a:latin typeface="Arno Pro Smbd" pitchFamily="18" charset="0"/>
              </a:rPr>
              <a:t>args</a:t>
            </a:r>
            <a:r>
              <a:rPr lang="en-US" sz="5400" dirty="0">
                <a:solidFill>
                  <a:srgbClr val="C00000"/>
                </a:solidFill>
                <a:latin typeface="Arno Pro Smbd" pitchFamily="18" charset="0"/>
              </a:rPr>
              <a:t>): </a:t>
            </a:r>
          </a:p>
          <a:p>
            <a:pPr eaLnBrk="1" fontAlgn="auto" hangingPunct="1">
              <a:spcBef>
                <a:spcPts val="0"/>
              </a:spcBef>
              <a:spcAft>
                <a:spcPts val="0"/>
              </a:spcAft>
              <a:defRPr/>
            </a:pPr>
            <a:r>
              <a:rPr lang="en-US" sz="5400" dirty="0">
                <a:solidFill>
                  <a:srgbClr val="C00000"/>
                </a:solidFill>
                <a:latin typeface="Arno Pro Smbd" pitchFamily="18" charset="0"/>
              </a:rPr>
              <a:t>	</a:t>
            </a:r>
            <a:r>
              <a:rPr lang="en-US" sz="5400" dirty="0" err="1">
                <a:solidFill>
                  <a:srgbClr val="C00000"/>
                </a:solidFill>
                <a:latin typeface="Arno Pro Smbd" pitchFamily="18" charset="0"/>
              </a:rPr>
              <a:t>function_body</a:t>
            </a:r>
            <a:r>
              <a:rPr lang="en-US" sz="5400" dirty="0">
                <a:solidFill>
                  <a:srgbClr val="C00000"/>
                </a:solidFill>
                <a:latin typeface="Arno Pro Smbd" pitchFamily="18" charset="0"/>
              </a:rPr>
              <a:t> </a:t>
            </a:r>
          </a:p>
          <a:p>
            <a:pPr eaLnBrk="1" fontAlgn="auto" hangingPunct="1">
              <a:spcBef>
                <a:spcPts val="0"/>
              </a:spcBef>
              <a:spcAft>
                <a:spcPts val="0"/>
              </a:spcAft>
              <a:defRPr/>
            </a:pPr>
            <a:r>
              <a:rPr lang="en-US" sz="5400" dirty="0">
                <a:solidFill>
                  <a:srgbClr val="C00000"/>
                </a:solidFill>
                <a:latin typeface="Arno Pro Smbd" pitchFamily="18" charset="0"/>
              </a:rPr>
              <a:t>	</a:t>
            </a:r>
            <a:r>
              <a:rPr lang="en-US" sz="5400" dirty="0" err="1">
                <a:solidFill>
                  <a:srgbClr val="C00000"/>
                </a:solidFill>
                <a:latin typeface="Arno Pro Smbd" pitchFamily="18" charset="0"/>
              </a:rPr>
              <a:t>return_statement</a:t>
            </a:r>
            <a:r>
              <a:rPr lang="en-US" sz="5400" dirty="0">
                <a:solidFill>
                  <a:srgbClr val="C00000"/>
                </a:solidFill>
                <a:latin typeface="Arno Pro Smbd" pitchFamily="18" charset="0"/>
              </a:rPr>
              <a:t>	</a:t>
            </a:r>
          </a:p>
          <a:p>
            <a:pPr eaLnBrk="1" fontAlgn="auto" hangingPunct="1">
              <a:spcBef>
                <a:spcPts val="0"/>
              </a:spcBef>
              <a:spcAft>
                <a:spcPts val="0"/>
              </a:spcAft>
              <a:defRPr/>
            </a:pPr>
            <a:endParaRPr lang="en-US" sz="5400" b="1" dirty="0">
              <a:solidFill>
                <a:srgbClr val="C00000"/>
              </a:solidFill>
              <a:latin typeface="Angsana New" pitchFamily="18" charset="-34"/>
              <a:cs typeface="Angsana New" pitchFamily="18" charset="-34"/>
            </a:endParaRPr>
          </a:p>
          <a:p>
            <a:pPr eaLnBrk="1" fontAlgn="auto" hangingPunct="1">
              <a:spcBef>
                <a:spcPts val="0"/>
              </a:spcBef>
              <a:spcAft>
                <a:spcPts val="0"/>
              </a:spcAft>
              <a:defRPr/>
            </a:pPr>
            <a:endParaRPr lang="en-US" sz="4400" dirty="0">
              <a:solidFill>
                <a:srgbClr val="C00000"/>
              </a:solidFill>
              <a:latin typeface="Arno Pro Smbd"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a:extLst>
              <a:ext uri="{FF2B5EF4-FFF2-40B4-BE49-F238E27FC236}">
                <a16:creationId xmlns:a16="http://schemas.microsoft.com/office/drawing/2014/main" id="{37F13703-2F4C-4B65-AAE7-FEAAC6240D65}"/>
              </a:ext>
            </a:extLst>
          </p:cNvPr>
          <p:cNvSpPr>
            <a:spLocks noChangeArrowheads="1"/>
          </p:cNvSpPr>
          <p:nvPr/>
        </p:nvSpPr>
        <p:spPr bwMode="auto">
          <a:xfrm>
            <a:off x="1544638" y="457200"/>
            <a:ext cx="91440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7200">
                <a:latin typeface="Arno Pro Smbd"/>
              </a:rPr>
              <a:t>Python has </a:t>
            </a:r>
            <a:r>
              <a:rPr lang="en-US" altLang="en-US" sz="7200">
                <a:solidFill>
                  <a:srgbClr val="FF0000"/>
                </a:solidFill>
                <a:latin typeface="Arno Pro Smbd"/>
              </a:rPr>
              <a:t>*args</a:t>
            </a:r>
            <a:r>
              <a:rPr lang="en-US" altLang="en-US" sz="7200">
                <a:latin typeface="Arno Pro Smbd"/>
              </a:rPr>
              <a:t> which allow us to pass the variable number of non keyword arguments to function.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a:extLst>
              <a:ext uri="{FF2B5EF4-FFF2-40B4-BE49-F238E27FC236}">
                <a16:creationId xmlns:a16="http://schemas.microsoft.com/office/drawing/2014/main" id="{EE4B9598-0DB0-1CD3-9FD3-EC2490A0619B}"/>
              </a:ext>
            </a:extLst>
          </p:cNvPr>
          <p:cNvSpPr>
            <a:spLocks noChangeArrowheads="1"/>
          </p:cNvSpPr>
          <p:nvPr/>
        </p:nvSpPr>
        <p:spPr bwMode="auto">
          <a:xfrm>
            <a:off x="609600" y="1057275"/>
            <a:ext cx="914400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pt-BR" altLang="en-US" sz="4400">
                <a:solidFill>
                  <a:srgbClr val="C00000"/>
                </a:solidFill>
                <a:latin typeface="Arno Pro Smbd"/>
              </a:rPr>
              <a:t>def adder(*num):</a:t>
            </a:r>
          </a:p>
          <a:p>
            <a:pPr eaLnBrk="1" hangingPunct="1"/>
            <a:r>
              <a:rPr lang="pt-BR" altLang="en-US" sz="4400">
                <a:solidFill>
                  <a:srgbClr val="C00000"/>
                </a:solidFill>
                <a:latin typeface="Arno Pro Smbd"/>
              </a:rPr>
              <a:t>    sum = 0</a:t>
            </a:r>
            <a:endParaRPr lang="pt-BR" altLang="en-US"/>
          </a:p>
          <a:p>
            <a:pPr eaLnBrk="1" hangingPunct="1"/>
            <a:r>
              <a:rPr lang="pt-BR" altLang="en-US" sz="4400">
                <a:solidFill>
                  <a:srgbClr val="C00000"/>
                </a:solidFill>
                <a:latin typeface="Arno Pro Smbd"/>
              </a:rPr>
              <a:t>    for n in num:</a:t>
            </a:r>
          </a:p>
          <a:p>
            <a:pPr eaLnBrk="1" hangingPunct="1"/>
            <a:r>
              <a:rPr lang="pt-BR" altLang="en-US" sz="4400">
                <a:solidFill>
                  <a:srgbClr val="C00000"/>
                </a:solidFill>
                <a:latin typeface="Arno Pro Smbd"/>
              </a:rPr>
              <a:t>        sum = sum + n</a:t>
            </a:r>
            <a:endParaRPr lang="pt-BR" altLang="en-US"/>
          </a:p>
          <a:p>
            <a:pPr eaLnBrk="1" hangingPunct="1"/>
            <a:r>
              <a:rPr lang="pt-BR" altLang="en-US" sz="4400">
                <a:solidFill>
                  <a:srgbClr val="C00000"/>
                </a:solidFill>
                <a:latin typeface="Arno Pro Smbd"/>
              </a:rPr>
              <a:t>    print("Sum:",sum)</a:t>
            </a:r>
          </a:p>
          <a:p>
            <a:pPr eaLnBrk="1" hangingPunct="1"/>
            <a:r>
              <a:rPr lang="pt-BR" altLang="en-US" sz="4400">
                <a:solidFill>
                  <a:srgbClr val="C00000"/>
                </a:solidFill>
                <a:latin typeface="Arno Pro Smbd"/>
              </a:rPr>
              <a:t>adder(3,5)</a:t>
            </a:r>
          </a:p>
          <a:p>
            <a:pPr eaLnBrk="1" hangingPunct="1"/>
            <a:r>
              <a:rPr lang="pt-BR" altLang="en-US" sz="4400">
                <a:solidFill>
                  <a:srgbClr val="C00000"/>
                </a:solidFill>
                <a:latin typeface="Arno Pro Smbd"/>
              </a:rPr>
              <a:t>adder(4,5,6,7)</a:t>
            </a:r>
          </a:p>
          <a:p>
            <a:pPr eaLnBrk="1" hangingPunct="1"/>
            <a:r>
              <a:rPr lang="pt-BR" altLang="en-US" sz="4400">
                <a:solidFill>
                  <a:srgbClr val="C00000"/>
                </a:solidFill>
                <a:latin typeface="Arno Pro Smbd"/>
              </a:rPr>
              <a:t>adder(1,2,3,5,6)</a:t>
            </a:r>
          </a:p>
        </p:txBody>
      </p:sp>
      <p:sp>
        <p:nvSpPr>
          <p:cNvPr id="56323" name="Rectangle 4">
            <a:extLst>
              <a:ext uri="{FF2B5EF4-FFF2-40B4-BE49-F238E27FC236}">
                <a16:creationId xmlns:a16="http://schemas.microsoft.com/office/drawing/2014/main" id="{2A1AB383-BF46-F5D9-7DCF-2B2F879E1850}"/>
              </a:ext>
            </a:extLst>
          </p:cNvPr>
          <p:cNvSpPr>
            <a:spLocks noChangeArrowheads="1"/>
          </p:cNvSpPr>
          <p:nvPr/>
        </p:nvSpPr>
        <p:spPr bwMode="auto">
          <a:xfrm>
            <a:off x="4648200" y="41275"/>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56324" name="TextBox 5">
            <a:extLst>
              <a:ext uri="{FF2B5EF4-FFF2-40B4-BE49-F238E27FC236}">
                <a16:creationId xmlns:a16="http://schemas.microsoft.com/office/drawing/2014/main" id="{583C5CA8-7E8C-6BE1-7491-456754D90252}"/>
              </a:ext>
            </a:extLst>
          </p:cNvPr>
          <p:cNvSpPr txBox="1">
            <a:spLocks noChangeArrowheads="1"/>
          </p:cNvSpPr>
          <p:nvPr/>
        </p:nvSpPr>
        <p:spPr bwMode="auto">
          <a:xfrm>
            <a:off x="7239000" y="2286000"/>
            <a:ext cx="3582988"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5400" b="1">
                <a:solidFill>
                  <a:srgbClr val="002060"/>
                </a:solidFill>
                <a:latin typeface="MinionPro-Bold"/>
              </a:rPr>
              <a:t>Output:</a:t>
            </a:r>
          </a:p>
          <a:p>
            <a:pPr eaLnBrk="1" hangingPunct="1"/>
            <a:r>
              <a:rPr lang="en-US" altLang="en-US" sz="5400">
                <a:solidFill>
                  <a:srgbClr val="0070C0"/>
                </a:solidFill>
                <a:latin typeface="MinionPro-Regular"/>
              </a:rPr>
              <a:t>8</a:t>
            </a:r>
          </a:p>
          <a:p>
            <a:pPr eaLnBrk="1" hangingPunct="1"/>
            <a:r>
              <a:rPr lang="en-US" altLang="en-US" sz="5400">
                <a:solidFill>
                  <a:srgbClr val="0070C0"/>
                </a:solidFill>
                <a:latin typeface="MinionPro-Regular"/>
              </a:rPr>
              <a:t>22</a:t>
            </a:r>
          </a:p>
          <a:p>
            <a:pPr eaLnBrk="1" hangingPunct="1"/>
            <a:r>
              <a:rPr lang="en-US" altLang="en-US" sz="5400">
                <a:solidFill>
                  <a:srgbClr val="0070C0"/>
                </a:solidFill>
                <a:latin typeface="MinionPro-Regular"/>
              </a:rPr>
              <a:t>17</a:t>
            </a:r>
            <a:endParaRPr lang="en-US" altLang="en-US" sz="5400">
              <a:solidFill>
                <a:srgbClr val="0070C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4E688DE4-F7C7-D35A-80A1-268A397B2326}"/>
              </a:ext>
            </a:extLst>
          </p:cNvPr>
          <p:cNvSpPr>
            <a:spLocks noGrp="1" noChangeArrowheads="1"/>
          </p:cNvSpPr>
          <p:nvPr>
            <p:ph type="title"/>
          </p:nvPr>
        </p:nvSpPr>
        <p:spPr>
          <a:xfrm>
            <a:off x="609600" y="228600"/>
            <a:ext cx="10210800" cy="1560513"/>
          </a:xfrm>
        </p:spPr>
        <p:txBody>
          <a:bodyPr/>
          <a:lstStyle/>
          <a:p>
            <a:r>
              <a:rPr lang="en-IN" altLang="en-US" sz="3600">
                <a:solidFill>
                  <a:srgbClr val="7030A0"/>
                </a:solidFill>
              </a:rPr>
              <a:t>EXAMPLE:</a:t>
            </a:r>
            <a:r>
              <a:rPr lang="en-IN" altLang="en-US" sz="3600"/>
              <a:t/>
            </a:r>
            <a:br>
              <a:rPr lang="en-IN" altLang="en-US" sz="3600"/>
            </a:br>
            <a:r>
              <a:rPr lang="en-IN" altLang="en-US" sz="3600"/>
              <a:t/>
            </a:r>
            <a:br>
              <a:rPr lang="en-IN" altLang="en-US" sz="3600"/>
            </a:br>
            <a:r>
              <a:rPr lang="en-IN" altLang="en-US" sz="3600"/>
              <a:t>def printnos (*nos):</a:t>
            </a:r>
            <a:br>
              <a:rPr lang="en-IN" altLang="en-US" sz="3600"/>
            </a:br>
            <a:r>
              <a:rPr lang="en-IN" altLang="en-US" sz="3600"/>
              <a:t>    for n in nos:</a:t>
            </a:r>
            <a:br>
              <a:rPr lang="en-IN" altLang="en-US" sz="3600"/>
            </a:br>
            <a:r>
              <a:rPr lang="en-IN" altLang="en-US" sz="3600"/>
              <a:t>        print(n)</a:t>
            </a:r>
            <a:br>
              <a:rPr lang="en-IN" altLang="en-US" sz="3600"/>
            </a:br>
            <a:r>
              <a:rPr lang="en-IN" altLang="en-US" sz="3600"/>
              <a:t>    return</a:t>
            </a:r>
            <a:br>
              <a:rPr lang="en-IN" altLang="en-US" sz="3600"/>
            </a:br>
            <a:r>
              <a:rPr lang="en-IN" altLang="en-US" sz="3600"/>
              <a:t># now invoking the printnos() function</a:t>
            </a:r>
            <a:br>
              <a:rPr lang="en-IN" altLang="en-US" sz="3600"/>
            </a:br>
            <a:r>
              <a:rPr lang="en-IN" altLang="en-US" sz="3600"/>
              <a:t>print ("Printing two values")</a:t>
            </a:r>
            <a:br>
              <a:rPr lang="en-IN" altLang="en-US" sz="3600"/>
            </a:br>
            <a:r>
              <a:rPr lang="en-IN" altLang="en-US" sz="3600"/>
              <a:t>printnos (1,2)</a:t>
            </a:r>
            <a:br>
              <a:rPr lang="en-IN" altLang="en-US" sz="3600"/>
            </a:br>
            <a:r>
              <a:rPr lang="en-IN" altLang="en-US" sz="3600"/>
              <a:t>print ('Printing three values')</a:t>
            </a:r>
            <a:br>
              <a:rPr lang="en-IN" altLang="en-US" sz="3600"/>
            </a:br>
            <a:r>
              <a:rPr lang="en-IN" altLang="en-US" sz="3600"/>
              <a:t>printnos (10,20,30)</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C48A1-EA2A-01C3-4357-B6E18C9D3EFA}"/>
              </a:ext>
            </a:extLst>
          </p:cNvPr>
          <p:cNvSpPr>
            <a:spLocks noGrp="1"/>
          </p:cNvSpPr>
          <p:nvPr>
            <p:ph type="title"/>
          </p:nvPr>
        </p:nvSpPr>
        <p:spPr>
          <a:xfrm>
            <a:off x="990600" y="381000"/>
            <a:ext cx="8897938" cy="1560513"/>
          </a:xfrm>
        </p:spPr>
        <p:txBody>
          <a:bodyPr rtlCol="0">
            <a:normAutofit fontScale="90000"/>
          </a:bodyPr>
          <a:lstStyle/>
          <a:p>
            <a:pPr fontAlgn="auto">
              <a:spcAft>
                <a:spcPts val="0"/>
              </a:spcAft>
              <a:defRPr/>
            </a:pPr>
            <a:r>
              <a:rPr lang="en-US" dirty="0">
                <a:solidFill>
                  <a:srgbClr val="7030A0"/>
                </a:solidFill>
              </a:rPr>
              <a:t>OUTPUT:</a:t>
            </a:r>
            <a:br>
              <a:rPr lang="en-US" dirty="0">
                <a:solidFill>
                  <a:srgbClr val="7030A0"/>
                </a:solidFill>
              </a:rPr>
            </a:br>
            <a:r>
              <a:rPr lang="en-US" dirty="0">
                <a:solidFill>
                  <a:srgbClr val="7030A0"/>
                </a:solidFill>
              </a:rPr>
              <a:t/>
            </a:r>
            <a:br>
              <a:rPr lang="en-US" dirty="0">
                <a:solidFill>
                  <a:srgbClr val="7030A0"/>
                </a:solidFill>
              </a:rPr>
            </a:br>
            <a:r>
              <a:rPr lang="en-US" dirty="0">
                <a:solidFill>
                  <a:srgbClr val="7030A0"/>
                </a:solidFill>
              </a:rPr>
              <a:t>Printing two values</a:t>
            </a:r>
            <a:br>
              <a:rPr lang="en-US" dirty="0">
                <a:solidFill>
                  <a:srgbClr val="7030A0"/>
                </a:solidFill>
              </a:rPr>
            </a:br>
            <a:r>
              <a:rPr lang="en-US" dirty="0">
                <a:solidFill>
                  <a:srgbClr val="7030A0"/>
                </a:solidFill>
              </a:rPr>
              <a:t>1</a:t>
            </a:r>
            <a:br>
              <a:rPr lang="en-US" dirty="0">
                <a:solidFill>
                  <a:srgbClr val="7030A0"/>
                </a:solidFill>
              </a:rPr>
            </a:br>
            <a:r>
              <a:rPr lang="en-US" dirty="0">
                <a:solidFill>
                  <a:srgbClr val="7030A0"/>
                </a:solidFill>
              </a:rPr>
              <a:t>2</a:t>
            </a:r>
            <a:br>
              <a:rPr lang="en-US" dirty="0">
                <a:solidFill>
                  <a:srgbClr val="7030A0"/>
                </a:solidFill>
              </a:rPr>
            </a:br>
            <a:r>
              <a:rPr lang="en-US" dirty="0">
                <a:solidFill>
                  <a:srgbClr val="7030A0"/>
                </a:solidFill>
              </a:rPr>
              <a:t>Printing three values</a:t>
            </a:r>
            <a:br>
              <a:rPr lang="en-US" dirty="0">
                <a:solidFill>
                  <a:srgbClr val="7030A0"/>
                </a:solidFill>
              </a:rPr>
            </a:br>
            <a:r>
              <a:rPr lang="en-US" dirty="0">
                <a:solidFill>
                  <a:srgbClr val="7030A0"/>
                </a:solidFill>
              </a:rPr>
              <a:t>10</a:t>
            </a:r>
            <a:br>
              <a:rPr lang="en-US" dirty="0">
                <a:solidFill>
                  <a:srgbClr val="7030A0"/>
                </a:solidFill>
              </a:rPr>
            </a:br>
            <a:r>
              <a:rPr lang="en-US" dirty="0">
                <a:solidFill>
                  <a:srgbClr val="7030A0"/>
                </a:solidFill>
              </a:rPr>
              <a:t>20</a:t>
            </a:r>
            <a:br>
              <a:rPr lang="en-US" dirty="0">
                <a:solidFill>
                  <a:srgbClr val="7030A0"/>
                </a:solidFill>
              </a:rPr>
            </a:br>
            <a:r>
              <a:rPr lang="en-US" dirty="0">
                <a:solidFill>
                  <a:srgbClr val="7030A0"/>
                </a:solidFill>
              </a:rPr>
              <a:t>30</a:t>
            </a:r>
            <a:br>
              <a:rPr lang="en-US" dirty="0">
                <a:solidFill>
                  <a:srgbClr val="7030A0"/>
                </a:solidFill>
              </a:rPr>
            </a:br>
            <a:endParaRPr lang="en-IN" dirty="0">
              <a:solidFill>
                <a:srgbClr val="7030A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a:extLst>
              <a:ext uri="{FF2B5EF4-FFF2-40B4-BE49-F238E27FC236}">
                <a16:creationId xmlns:a16="http://schemas.microsoft.com/office/drawing/2014/main" id="{3E89310C-06B5-17B5-F514-F9B4FA9F20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53087" t="33653" r="13828" b="44403"/>
          <a:stretch>
            <a:fillRect/>
          </a:stretch>
        </p:blipFill>
        <p:spPr bwMode="auto">
          <a:xfrm>
            <a:off x="463550" y="381000"/>
            <a:ext cx="10204450"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
            <a:extLst>
              <a:ext uri="{FF2B5EF4-FFF2-40B4-BE49-F238E27FC236}">
                <a16:creationId xmlns:a16="http://schemas.microsoft.com/office/drawing/2014/main" id="{6AFF8242-E9CA-6EDD-8388-F4B71DC3F7C1}"/>
              </a:ext>
            </a:extLst>
          </p:cNvPr>
          <p:cNvSpPr>
            <a:spLocks noChangeArrowheads="1"/>
          </p:cNvSpPr>
          <p:nvPr/>
        </p:nvSpPr>
        <p:spPr bwMode="auto">
          <a:xfrm>
            <a:off x="457200" y="990600"/>
            <a:ext cx="9144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a:solidFill>
                  <a:srgbClr val="C00000"/>
                </a:solidFill>
                <a:latin typeface="Arno Pro Smbd"/>
              </a:rPr>
              <a:t>def printnames (*names):</a:t>
            </a:r>
          </a:p>
          <a:p>
            <a:pPr eaLnBrk="1" hangingPunct="1"/>
            <a:r>
              <a:rPr lang="en-US" altLang="en-US" sz="3600">
                <a:solidFill>
                  <a:srgbClr val="C00000"/>
                </a:solidFill>
                <a:latin typeface="Arno Pro Smbd"/>
              </a:rPr>
              <a:t>    for n in names:</a:t>
            </a:r>
          </a:p>
          <a:p>
            <a:pPr eaLnBrk="1" hangingPunct="1"/>
            <a:r>
              <a:rPr lang="en-US" altLang="en-US" sz="3600">
                <a:solidFill>
                  <a:srgbClr val="C00000"/>
                </a:solidFill>
                <a:latin typeface="Arno Pro Smbd"/>
              </a:rPr>
              <a:t>        print(n)</a:t>
            </a:r>
          </a:p>
          <a:p>
            <a:pPr eaLnBrk="1" hangingPunct="1"/>
            <a:r>
              <a:rPr lang="en-US" altLang="en-US" sz="3600">
                <a:solidFill>
                  <a:srgbClr val="C00000"/>
                </a:solidFill>
                <a:latin typeface="Arno Pro Smbd"/>
              </a:rPr>
              <a:t>    return</a:t>
            </a:r>
          </a:p>
          <a:p>
            <a:pPr eaLnBrk="1" hangingPunct="1"/>
            <a:r>
              <a:rPr lang="en-US" altLang="en-US" sz="3600">
                <a:solidFill>
                  <a:srgbClr val="C00000"/>
                </a:solidFill>
                <a:latin typeface="Arno Pro Smbd"/>
              </a:rPr>
              <a:t># now invoking the printnos() function</a:t>
            </a:r>
          </a:p>
          <a:p>
            <a:pPr eaLnBrk="1" hangingPunct="1"/>
            <a:r>
              <a:rPr lang="en-US" altLang="en-US" sz="3600">
                <a:solidFill>
                  <a:srgbClr val="C00000"/>
                </a:solidFill>
                <a:latin typeface="Arno Pro Smbd"/>
              </a:rPr>
              <a:t>print ("Printing four names")</a:t>
            </a:r>
          </a:p>
          <a:p>
            <a:pPr eaLnBrk="1" hangingPunct="1"/>
            <a:r>
              <a:rPr lang="en-US" altLang="en-US" sz="3600">
                <a:solidFill>
                  <a:srgbClr val="C00000"/>
                </a:solidFill>
                <a:latin typeface="Arno Pro Smbd"/>
              </a:rPr>
              <a:t>printnames (‘ABC’,’DEF’, ‘GHI’,’JKL’)</a:t>
            </a:r>
          </a:p>
          <a:p>
            <a:pPr eaLnBrk="1" hangingPunct="1"/>
            <a:r>
              <a:rPr lang="en-US" altLang="en-US" sz="3600">
                <a:solidFill>
                  <a:srgbClr val="C00000"/>
                </a:solidFill>
                <a:latin typeface="Arno Pro Smbd"/>
              </a:rPr>
              <a:t>print ('Printing three names')</a:t>
            </a:r>
          </a:p>
          <a:p>
            <a:pPr eaLnBrk="1" hangingPunct="1"/>
            <a:r>
              <a:rPr lang="en-US" altLang="en-US" sz="3600">
                <a:solidFill>
                  <a:srgbClr val="C00000"/>
                </a:solidFill>
                <a:latin typeface="Arno Pro Smbd"/>
              </a:rPr>
              <a:t>printnames (‘MNO’,’PQR’, ‘STU’)</a:t>
            </a:r>
          </a:p>
        </p:txBody>
      </p:sp>
      <p:sp>
        <p:nvSpPr>
          <p:cNvPr id="59395" name="Rectangle 2">
            <a:extLst>
              <a:ext uri="{FF2B5EF4-FFF2-40B4-BE49-F238E27FC236}">
                <a16:creationId xmlns:a16="http://schemas.microsoft.com/office/drawing/2014/main" id="{E3227A61-8C28-FA36-676F-80B88271A7A7}"/>
              </a:ext>
            </a:extLst>
          </p:cNvPr>
          <p:cNvSpPr>
            <a:spLocks noChangeArrowheads="1"/>
          </p:cNvSpPr>
          <p:nvPr/>
        </p:nvSpPr>
        <p:spPr bwMode="auto">
          <a:xfrm>
            <a:off x="4487863" y="0"/>
            <a:ext cx="256381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4800">
                <a:solidFill>
                  <a:srgbClr val="002060"/>
                </a:solidFill>
                <a:latin typeface="Ancillary"/>
              </a:rPr>
              <a:t>EXAMPLE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2AB87-4269-8DA1-8AF3-5BC27BEE356B}"/>
              </a:ext>
            </a:extLst>
          </p:cNvPr>
          <p:cNvSpPr>
            <a:spLocks noGrp="1"/>
          </p:cNvSpPr>
          <p:nvPr>
            <p:ph type="title"/>
          </p:nvPr>
        </p:nvSpPr>
        <p:spPr>
          <a:xfrm>
            <a:off x="1066800" y="304800"/>
            <a:ext cx="8897938" cy="1560513"/>
          </a:xfrm>
        </p:spPr>
        <p:txBody>
          <a:bodyPr rtlCol="0">
            <a:normAutofit fontScale="90000"/>
          </a:bodyPr>
          <a:lstStyle/>
          <a:p>
            <a:pPr fontAlgn="auto">
              <a:spcAft>
                <a:spcPts val="0"/>
              </a:spcAft>
              <a:defRPr/>
            </a:pPr>
            <a:r>
              <a:rPr lang="en-US" sz="4000" dirty="0">
                <a:solidFill>
                  <a:srgbClr val="7030A0"/>
                </a:solidFill>
              </a:rPr>
              <a:t>OUTPUT:</a:t>
            </a:r>
            <a:br>
              <a:rPr lang="en-US" sz="4000" dirty="0">
                <a:solidFill>
                  <a:srgbClr val="7030A0"/>
                </a:solidFill>
              </a:rPr>
            </a:br>
            <a:r>
              <a:rPr lang="en-US" sz="4000" dirty="0">
                <a:solidFill>
                  <a:srgbClr val="7030A0"/>
                </a:solidFill>
              </a:rPr>
              <a:t/>
            </a:r>
            <a:br>
              <a:rPr lang="en-US" sz="4000" dirty="0">
                <a:solidFill>
                  <a:srgbClr val="7030A0"/>
                </a:solidFill>
              </a:rPr>
            </a:br>
            <a:r>
              <a:rPr lang="en-US" sz="4000" dirty="0">
                <a:solidFill>
                  <a:srgbClr val="7030A0"/>
                </a:solidFill>
              </a:rPr>
              <a:t>Printing four names</a:t>
            </a:r>
            <a:br>
              <a:rPr lang="en-US" sz="4000" dirty="0">
                <a:solidFill>
                  <a:srgbClr val="7030A0"/>
                </a:solidFill>
              </a:rPr>
            </a:br>
            <a:r>
              <a:rPr lang="en-US" sz="4000" dirty="0">
                <a:solidFill>
                  <a:srgbClr val="7030A0"/>
                </a:solidFill>
              </a:rPr>
              <a:t>ABC</a:t>
            </a:r>
            <a:br>
              <a:rPr lang="en-US" sz="4000" dirty="0">
                <a:solidFill>
                  <a:srgbClr val="7030A0"/>
                </a:solidFill>
              </a:rPr>
            </a:br>
            <a:r>
              <a:rPr lang="en-US" sz="4000" dirty="0">
                <a:solidFill>
                  <a:srgbClr val="7030A0"/>
                </a:solidFill>
              </a:rPr>
              <a:t>DEF</a:t>
            </a:r>
            <a:br>
              <a:rPr lang="en-US" sz="4000" dirty="0">
                <a:solidFill>
                  <a:srgbClr val="7030A0"/>
                </a:solidFill>
              </a:rPr>
            </a:br>
            <a:r>
              <a:rPr lang="en-US" sz="4000" dirty="0">
                <a:solidFill>
                  <a:srgbClr val="7030A0"/>
                </a:solidFill>
              </a:rPr>
              <a:t>GHI</a:t>
            </a:r>
            <a:br>
              <a:rPr lang="en-US" sz="4000" dirty="0">
                <a:solidFill>
                  <a:srgbClr val="7030A0"/>
                </a:solidFill>
              </a:rPr>
            </a:br>
            <a:r>
              <a:rPr lang="en-US" sz="4000" dirty="0">
                <a:solidFill>
                  <a:srgbClr val="7030A0"/>
                </a:solidFill>
              </a:rPr>
              <a:t>JKL</a:t>
            </a:r>
            <a:br>
              <a:rPr lang="en-US" sz="4000" dirty="0">
                <a:solidFill>
                  <a:srgbClr val="7030A0"/>
                </a:solidFill>
              </a:rPr>
            </a:br>
            <a:r>
              <a:rPr lang="en-US" sz="4000" dirty="0">
                <a:solidFill>
                  <a:srgbClr val="7030A0"/>
                </a:solidFill>
              </a:rPr>
              <a:t>Printing three names</a:t>
            </a:r>
            <a:br>
              <a:rPr lang="en-US" sz="4000" dirty="0">
                <a:solidFill>
                  <a:srgbClr val="7030A0"/>
                </a:solidFill>
              </a:rPr>
            </a:br>
            <a:r>
              <a:rPr lang="en-US" sz="4000" dirty="0">
                <a:solidFill>
                  <a:srgbClr val="7030A0"/>
                </a:solidFill>
              </a:rPr>
              <a:t>MNO</a:t>
            </a:r>
            <a:br>
              <a:rPr lang="en-US" sz="4000" dirty="0">
                <a:solidFill>
                  <a:srgbClr val="7030A0"/>
                </a:solidFill>
              </a:rPr>
            </a:br>
            <a:r>
              <a:rPr lang="en-US" sz="4000" dirty="0">
                <a:solidFill>
                  <a:srgbClr val="7030A0"/>
                </a:solidFill>
              </a:rPr>
              <a:t>PQR</a:t>
            </a:r>
            <a:br>
              <a:rPr lang="en-US" sz="4000" dirty="0">
                <a:solidFill>
                  <a:srgbClr val="7030A0"/>
                </a:solidFill>
              </a:rPr>
            </a:br>
            <a:r>
              <a:rPr lang="en-US" sz="4000" dirty="0">
                <a:solidFill>
                  <a:srgbClr val="7030A0"/>
                </a:solidFill>
              </a:rPr>
              <a:t>STU</a:t>
            </a:r>
            <a:r>
              <a:rPr lang="en-US" dirty="0">
                <a:solidFill>
                  <a:schemeClr val="tx2">
                    <a:lumMod val="75000"/>
                    <a:lumOff val="25000"/>
                  </a:schemeClr>
                </a:solidFill>
              </a:rPr>
              <a:t/>
            </a:r>
            <a:br>
              <a:rPr lang="en-US" dirty="0">
                <a:solidFill>
                  <a:schemeClr val="tx2">
                    <a:lumMod val="75000"/>
                    <a:lumOff val="25000"/>
                  </a:schemeClr>
                </a:solidFill>
              </a:rPr>
            </a:br>
            <a:endParaRPr lang="en-IN" dirty="0">
              <a:solidFill>
                <a:schemeClr val="tx2">
                  <a:lumMod val="75000"/>
                  <a:lumOff val="25000"/>
                </a:schemeClr>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
            <a:extLst>
              <a:ext uri="{FF2B5EF4-FFF2-40B4-BE49-F238E27FC236}">
                <a16:creationId xmlns:a16="http://schemas.microsoft.com/office/drawing/2014/main" id="{BD073F28-0CB6-18C0-BCAE-16F52F1328CD}"/>
              </a:ext>
            </a:extLst>
          </p:cNvPr>
          <p:cNvSpPr>
            <a:spLocks noChangeArrowheads="1"/>
          </p:cNvSpPr>
          <p:nvPr/>
        </p:nvSpPr>
        <p:spPr bwMode="auto">
          <a:xfrm>
            <a:off x="533400" y="-23813"/>
            <a:ext cx="10134600" cy="5632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latin typeface="Arno Pro Smbd"/>
              </a:rPr>
              <a:t>In Variable Length arguments we can pass the arguments using two methods.</a:t>
            </a:r>
          </a:p>
          <a:p>
            <a:pPr algn="just" eaLnBrk="1" hangingPunct="1"/>
            <a:r>
              <a:rPr lang="en-US" altLang="en-US" sz="6000">
                <a:solidFill>
                  <a:srgbClr val="002060"/>
                </a:solidFill>
                <a:latin typeface="Arno Pro Smbd"/>
              </a:rPr>
              <a:t>1. Non keyword variable arguments</a:t>
            </a:r>
          </a:p>
          <a:p>
            <a:pPr algn="just" eaLnBrk="1" hangingPunct="1"/>
            <a:r>
              <a:rPr lang="en-US" altLang="en-US" sz="6000">
                <a:solidFill>
                  <a:srgbClr val="002060"/>
                </a:solidFill>
                <a:latin typeface="Arno Pro Smbd"/>
              </a:rPr>
              <a:t>2. Keyword variable arguments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a:extLst>
              <a:ext uri="{FF2B5EF4-FFF2-40B4-BE49-F238E27FC236}">
                <a16:creationId xmlns:a16="http://schemas.microsoft.com/office/drawing/2014/main" id="{D8CA7F6B-F32D-0C0B-1880-530AABD92EC5}"/>
              </a:ext>
            </a:extLst>
          </p:cNvPr>
          <p:cNvSpPr>
            <a:spLocks noChangeArrowheads="1"/>
          </p:cNvSpPr>
          <p:nvPr/>
        </p:nvSpPr>
        <p:spPr bwMode="auto">
          <a:xfrm>
            <a:off x="533400" y="762000"/>
            <a:ext cx="101346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a:latin typeface="Arno Pro Smbd"/>
              </a:rPr>
              <a:t>Non-keyword variable arguments are called </a:t>
            </a:r>
            <a:r>
              <a:rPr lang="en-US" altLang="en-US" sz="8800">
                <a:solidFill>
                  <a:srgbClr val="FF0000"/>
                </a:solidFill>
                <a:latin typeface="Arno Pro Smbd"/>
              </a:rPr>
              <a:t>tuples.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
            <a:extLst>
              <a:ext uri="{FF2B5EF4-FFF2-40B4-BE49-F238E27FC236}">
                <a16:creationId xmlns:a16="http://schemas.microsoft.com/office/drawing/2014/main" id="{7B7C8869-7B5B-AEF9-120D-683061E1562B}"/>
              </a:ext>
            </a:extLst>
          </p:cNvPr>
          <p:cNvSpPr>
            <a:spLocks noChangeArrowheads="1"/>
          </p:cNvSpPr>
          <p:nvPr/>
        </p:nvSpPr>
        <p:spPr bwMode="auto">
          <a:xfrm>
            <a:off x="1524000" y="1066800"/>
            <a:ext cx="9144000"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a:p>
            <a:pPr algn="ctr" eaLnBrk="1" hangingPunct="1"/>
            <a:r>
              <a:rPr lang="en-US" altLang="en-US" sz="11500">
                <a:solidFill>
                  <a:srgbClr val="C00000"/>
                </a:solidFill>
                <a:latin typeface="Action Force"/>
                <a:ea typeface="LCD"/>
                <a:cs typeface="LCD"/>
              </a:rPr>
              <a:t>Anonymous Functions</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
            <a:extLst>
              <a:ext uri="{FF2B5EF4-FFF2-40B4-BE49-F238E27FC236}">
                <a16:creationId xmlns:a16="http://schemas.microsoft.com/office/drawing/2014/main" id="{B15AA5DD-E110-39B8-AE31-BF1ED8E40180}"/>
              </a:ext>
            </a:extLst>
          </p:cNvPr>
          <p:cNvSpPr>
            <a:spLocks noChangeArrowheads="1"/>
          </p:cNvSpPr>
          <p:nvPr/>
        </p:nvSpPr>
        <p:spPr bwMode="auto">
          <a:xfrm>
            <a:off x="685800" y="39688"/>
            <a:ext cx="99822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5000">
                <a:latin typeface="Arno Pro Smbd"/>
              </a:rPr>
              <a:t>In Python, anonymous function is a function that is defined without a name. </a:t>
            </a:r>
          </a:p>
          <a:p>
            <a:pPr algn="just" eaLnBrk="1" hangingPunct="1"/>
            <a:r>
              <a:rPr lang="en-US" altLang="en-US" sz="5000">
                <a:latin typeface="Arno Pro Smbd"/>
              </a:rPr>
              <a:t>While normal functions are defined using the def keyword, in Python anonymous functions are defined using the </a:t>
            </a:r>
            <a:r>
              <a:rPr lang="en-US" altLang="en-US" sz="5000">
                <a:solidFill>
                  <a:srgbClr val="C00000"/>
                </a:solidFill>
                <a:latin typeface="Arno Pro Smbd"/>
              </a:rPr>
              <a:t>lambda keyword. </a:t>
            </a:r>
          </a:p>
          <a:p>
            <a:pPr algn="just" eaLnBrk="1" hangingPunct="1"/>
            <a:r>
              <a:rPr lang="en-US" altLang="en-US" sz="5000">
                <a:latin typeface="Arno Pro Smbd"/>
              </a:rPr>
              <a:t>Hence, </a:t>
            </a:r>
            <a:r>
              <a:rPr lang="en-US" altLang="en-US" sz="5000">
                <a:solidFill>
                  <a:srgbClr val="C00000"/>
                </a:solidFill>
                <a:latin typeface="Arno Pro Smbd"/>
              </a:rPr>
              <a:t>anonymous functions are also called as lambda functions.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2E8FC7C-DB36-2026-C4A7-F148DDCD05ED}"/>
              </a:ext>
            </a:extLst>
          </p:cNvPr>
          <p:cNvSpPr/>
          <p:nvPr/>
        </p:nvSpPr>
        <p:spPr>
          <a:xfrm>
            <a:off x="1219200" y="125413"/>
            <a:ext cx="9155113" cy="6740525"/>
          </a:xfrm>
          <a:prstGeom prst="rect">
            <a:avLst/>
          </a:prstGeom>
        </p:spPr>
        <p:txBody>
          <a:bodyPr>
            <a:spAutoFit/>
          </a:bodyPr>
          <a:lstStyle/>
          <a:p>
            <a:pPr algn="just" eaLnBrk="1" fontAlgn="auto" hangingPunct="1">
              <a:spcBef>
                <a:spcPts val="0"/>
              </a:spcBef>
              <a:spcAft>
                <a:spcPts val="0"/>
              </a:spcAft>
              <a:defRPr/>
            </a:pPr>
            <a:r>
              <a:rPr lang="en-US" sz="4800" dirty="0">
                <a:latin typeface="Arno Pro Smbd" pitchFamily="18" charset="0"/>
              </a:rPr>
              <a:t>What is the use of lambda or anonymous function?</a:t>
            </a:r>
          </a:p>
          <a:p>
            <a:pPr marL="685800" indent="-685800" algn="just" eaLnBrk="1" fontAlgn="auto" hangingPunct="1">
              <a:spcBef>
                <a:spcPts val="0"/>
              </a:spcBef>
              <a:spcAft>
                <a:spcPts val="0"/>
              </a:spcAft>
              <a:buFont typeface="Arial" pitchFamily="34" charset="0"/>
              <a:buChar char="•"/>
              <a:defRPr/>
            </a:pPr>
            <a:r>
              <a:rPr lang="en-US" sz="4800" dirty="0">
                <a:solidFill>
                  <a:srgbClr val="0070C0"/>
                </a:solidFill>
                <a:latin typeface="Arno Pro Smbd" pitchFamily="18" charset="0"/>
              </a:rPr>
              <a:t>Lambda function is mostly used for creating small and one-time anonymous function.</a:t>
            </a:r>
          </a:p>
          <a:p>
            <a:pPr marL="685800" indent="-685800" algn="just" eaLnBrk="1" fontAlgn="auto" hangingPunct="1">
              <a:spcBef>
                <a:spcPts val="0"/>
              </a:spcBef>
              <a:spcAft>
                <a:spcPts val="0"/>
              </a:spcAft>
              <a:buFont typeface="Arial" pitchFamily="34" charset="0"/>
              <a:buChar char="•"/>
              <a:defRPr/>
            </a:pPr>
            <a:r>
              <a:rPr lang="en-US" sz="4800" dirty="0">
                <a:solidFill>
                  <a:srgbClr val="0070C0"/>
                </a:solidFill>
                <a:latin typeface="Arno Pro Smbd" pitchFamily="18" charset="0"/>
              </a:rPr>
              <a:t>Lambda functions are mainly used in combination with the functions like </a:t>
            </a:r>
            <a:r>
              <a:rPr lang="en-US" sz="4800" dirty="0">
                <a:solidFill>
                  <a:srgbClr val="002060"/>
                </a:solidFill>
                <a:latin typeface="Arno Pro Smbd" pitchFamily="18" charset="0"/>
              </a:rPr>
              <a:t>filter(), map() and reduce().</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
            <a:extLst>
              <a:ext uri="{FF2B5EF4-FFF2-40B4-BE49-F238E27FC236}">
                <a16:creationId xmlns:a16="http://schemas.microsoft.com/office/drawing/2014/main" id="{1A119B1E-559B-EB13-59AE-97A6533B84B8}"/>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3" name="Rounded Rectangle 2">
            <a:extLst>
              <a:ext uri="{FF2B5EF4-FFF2-40B4-BE49-F238E27FC236}">
                <a16:creationId xmlns:a16="http://schemas.microsoft.com/office/drawing/2014/main" id="{DBBFAAFC-A56E-36C5-52F4-D815FC3D2127}"/>
              </a:ext>
            </a:extLst>
          </p:cNvPr>
          <p:cNvSpPr/>
          <p:nvPr/>
        </p:nvSpPr>
        <p:spPr>
          <a:xfrm>
            <a:off x="990600" y="2438400"/>
            <a:ext cx="10210800" cy="2209800"/>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eaLnBrk="1" fontAlgn="auto" hangingPunct="1">
              <a:spcBef>
                <a:spcPts val="0"/>
              </a:spcBef>
              <a:spcAft>
                <a:spcPts val="0"/>
              </a:spcAft>
              <a:defRPr/>
            </a:pPr>
            <a:endParaRPr lang="en-US" b="1" dirty="0">
              <a:solidFill>
                <a:srgbClr val="C00000"/>
              </a:solidFill>
              <a:latin typeface="Angsana New" pitchFamily="18" charset="-34"/>
              <a:cs typeface="Angsana New" pitchFamily="18" charset="-34"/>
            </a:endParaRPr>
          </a:p>
          <a:p>
            <a:pPr eaLnBrk="1" fontAlgn="auto" hangingPunct="1">
              <a:spcBef>
                <a:spcPts val="0"/>
              </a:spcBef>
              <a:spcAft>
                <a:spcPts val="0"/>
              </a:spcAft>
              <a:defRPr/>
            </a:pPr>
            <a:endParaRPr lang="en-US" sz="2800" dirty="0"/>
          </a:p>
          <a:p>
            <a:pPr eaLnBrk="1" fontAlgn="auto" hangingPunct="1">
              <a:spcBef>
                <a:spcPts val="0"/>
              </a:spcBef>
              <a:spcAft>
                <a:spcPts val="0"/>
              </a:spcAft>
              <a:defRPr/>
            </a:pPr>
            <a:endParaRPr lang="en-US" sz="4400" dirty="0"/>
          </a:p>
          <a:p>
            <a:pPr algn="ctr" eaLnBrk="1" fontAlgn="auto" hangingPunct="1">
              <a:spcBef>
                <a:spcPts val="0"/>
              </a:spcBef>
              <a:spcAft>
                <a:spcPts val="0"/>
              </a:spcAft>
              <a:defRPr/>
            </a:pPr>
            <a:r>
              <a:rPr lang="en-US" sz="5400" dirty="0">
                <a:solidFill>
                  <a:srgbClr val="C00000"/>
                </a:solidFill>
                <a:latin typeface="Arno Pro Smbd" pitchFamily="18" charset="0"/>
              </a:rPr>
              <a:t>lambda [argument(s)] :expression</a:t>
            </a:r>
            <a:r>
              <a:rPr lang="en-US" sz="4400" dirty="0">
                <a:solidFill>
                  <a:srgbClr val="C00000"/>
                </a:solidFill>
                <a:latin typeface="Arno Pro Smbd" pitchFamily="18" charset="0"/>
              </a:rPr>
              <a:t>	</a:t>
            </a:r>
          </a:p>
          <a:p>
            <a:pPr eaLnBrk="1" fontAlgn="auto" hangingPunct="1">
              <a:spcBef>
                <a:spcPts val="0"/>
              </a:spcBef>
              <a:spcAft>
                <a:spcPts val="0"/>
              </a:spcAft>
              <a:defRPr/>
            </a:pPr>
            <a:r>
              <a:rPr lang="en-US" sz="4400" dirty="0">
                <a:solidFill>
                  <a:srgbClr val="C00000"/>
                </a:solidFill>
                <a:latin typeface="Arno Pro Smbd" pitchFamily="18" charset="0"/>
              </a:rPr>
              <a:t>	</a:t>
            </a:r>
          </a:p>
          <a:p>
            <a:pPr eaLnBrk="1" fontAlgn="auto" hangingPunct="1">
              <a:spcBef>
                <a:spcPts val="0"/>
              </a:spcBef>
              <a:spcAft>
                <a:spcPts val="0"/>
              </a:spcAft>
              <a:defRPr/>
            </a:pPr>
            <a:endParaRPr lang="en-US" sz="1000" b="1" dirty="0">
              <a:solidFill>
                <a:srgbClr val="C00000"/>
              </a:solidFill>
              <a:latin typeface="Angsana New" pitchFamily="18" charset="-34"/>
              <a:cs typeface="Angsana New" pitchFamily="18" charset="-34"/>
            </a:endParaRPr>
          </a:p>
          <a:p>
            <a:pPr eaLnBrk="1" fontAlgn="auto" hangingPunct="1">
              <a:spcBef>
                <a:spcPts val="0"/>
              </a:spcBef>
              <a:spcAft>
                <a:spcPts val="0"/>
              </a:spcAft>
              <a:defRPr/>
            </a:pPr>
            <a:endParaRPr lang="en-US" sz="4400" dirty="0">
              <a:solidFill>
                <a:srgbClr val="C00000"/>
              </a:solidFill>
              <a:latin typeface="Arno Pro Smbd"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
            <a:extLst>
              <a:ext uri="{FF2B5EF4-FFF2-40B4-BE49-F238E27FC236}">
                <a16:creationId xmlns:a16="http://schemas.microsoft.com/office/drawing/2014/main" id="{77D8FD7A-F59B-CB4A-B613-6088678E8261}"/>
              </a:ext>
            </a:extLst>
          </p:cNvPr>
          <p:cNvSpPr>
            <a:spLocks noChangeArrowheads="1"/>
          </p:cNvSpPr>
          <p:nvPr/>
        </p:nvSpPr>
        <p:spPr bwMode="auto">
          <a:xfrm>
            <a:off x="609600" y="1219200"/>
            <a:ext cx="9174163"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800">
                <a:solidFill>
                  <a:srgbClr val="C00000"/>
                </a:solidFill>
                <a:latin typeface="Arno Pro Smbd"/>
              </a:rPr>
              <a:t>sum = lambda arg1, arg2: arg1 + arg2</a:t>
            </a:r>
          </a:p>
          <a:p>
            <a:pPr eaLnBrk="1" hangingPunct="1"/>
            <a:r>
              <a:rPr lang="en-US" altLang="en-US" sz="4800">
                <a:solidFill>
                  <a:srgbClr val="C00000"/>
                </a:solidFill>
                <a:latin typeface="Arno Pro Smbd"/>
              </a:rPr>
              <a:t>print ('The Sum is :', sum(30,40))</a:t>
            </a:r>
          </a:p>
          <a:p>
            <a:pPr eaLnBrk="1" hangingPunct="1"/>
            <a:r>
              <a:rPr lang="en-US" altLang="en-US" sz="4800">
                <a:solidFill>
                  <a:srgbClr val="C00000"/>
                </a:solidFill>
                <a:latin typeface="Arno Pro Smbd"/>
              </a:rPr>
              <a:t>print ('The Sum is :', sum(-30,40))</a:t>
            </a:r>
          </a:p>
        </p:txBody>
      </p:sp>
      <p:sp>
        <p:nvSpPr>
          <p:cNvPr id="67587" name="Rectangle 2">
            <a:extLst>
              <a:ext uri="{FF2B5EF4-FFF2-40B4-BE49-F238E27FC236}">
                <a16:creationId xmlns:a16="http://schemas.microsoft.com/office/drawing/2014/main" id="{8788F7C1-AD6F-2B0E-A8A4-11ECCD263A72}"/>
              </a:ext>
            </a:extLst>
          </p:cNvPr>
          <p:cNvSpPr>
            <a:spLocks noChangeArrowheads="1"/>
          </p:cNvSpPr>
          <p:nvPr/>
        </p:nvSpPr>
        <p:spPr bwMode="auto">
          <a:xfrm>
            <a:off x="4151313" y="76200"/>
            <a:ext cx="315753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67588" name="TextBox 4">
            <a:extLst>
              <a:ext uri="{FF2B5EF4-FFF2-40B4-BE49-F238E27FC236}">
                <a16:creationId xmlns:a16="http://schemas.microsoft.com/office/drawing/2014/main" id="{30E7A229-B1F7-5ADD-3849-DA6F09155C2C}"/>
              </a:ext>
            </a:extLst>
          </p:cNvPr>
          <p:cNvSpPr txBox="1">
            <a:spLocks noChangeArrowheads="1"/>
          </p:cNvSpPr>
          <p:nvPr/>
        </p:nvSpPr>
        <p:spPr bwMode="auto">
          <a:xfrm>
            <a:off x="8001000" y="4495800"/>
            <a:ext cx="6099175"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400" b="1">
                <a:solidFill>
                  <a:srgbClr val="6600FF"/>
                </a:solidFill>
                <a:latin typeface="MinionPro-Bold"/>
              </a:rPr>
              <a:t>Output:</a:t>
            </a:r>
          </a:p>
          <a:p>
            <a:pPr eaLnBrk="1" hangingPunct="1"/>
            <a:r>
              <a:rPr lang="en-US" altLang="en-US" sz="4400">
                <a:solidFill>
                  <a:srgbClr val="000000"/>
                </a:solidFill>
                <a:latin typeface="MinionPro-Regular"/>
              </a:rPr>
              <a:t>The Sum is : 70</a:t>
            </a:r>
          </a:p>
          <a:p>
            <a:pPr eaLnBrk="1" hangingPunct="1"/>
            <a:r>
              <a:rPr lang="en-US" altLang="en-US" sz="4400">
                <a:solidFill>
                  <a:srgbClr val="000000"/>
                </a:solidFill>
                <a:latin typeface="MinionPro-Regular"/>
              </a:rPr>
              <a:t>The Sum is : 10</a:t>
            </a:r>
            <a:endParaRPr lang="en-US" altLang="en-US" sz="44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a:extLst>
              <a:ext uri="{FF2B5EF4-FFF2-40B4-BE49-F238E27FC236}">
                <a16:creationId xmlns:a16="http://schemas.microsoft.com/office/drawing/2014/main" id="{229171A5-DF97-197D-7E1C-BC4FC6ABAECF}"/>
              </a:ext>
            </a:extLst>
          </p:cNvPr>
          <p:cNvSpPr>
            <a:spLocks noChangeArrowheads="1"/>
          </p:cNvSpPr>
          <p:nvPr/>
        </p:nvSpPr>
        <p:spPr bwMode="auto">
          <a:xfrm>
            <a:off x="4038600" y="293688"/>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68611" name="Rectangle 4">
            <a:extLst>
              <a:ext uri="{FF2B5EF4-FFF2-40B4-BE49-F238E27FC236}">
                <a16:creationId xmlns:a16="http://schemas.microsoft.com/office/drawing/2014/main" id="{6D3E43BF-A932-765F-DA45-05892C9D4D98}"/>
              </a:ext>
            </a:extLst>
          </p:cNvPr>
          <p:cNvSpPr>
            <a:spLocks noChangeArrowheads="1"/>
          </p:cNvSpPr>
          <p:nvPr/>
        </p:nvSpPr>
        <p:spPr bwMode="auto">
          <a:xfrm>
            <a:off x="457200" y="1828800"/>
            <a:ext cx="91440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pt-BR" altLang="en-US" sz="8000">
                <a:solidFill>
                  <a:srgbClr val="C00000"/>
                </a:solidFill>
                <a:latin typeface="Arno Pro Smbd"/>
              </a:rPr>
              <a:t>x = lambda a : a + 10</a:t>
            </a:r>
          </a:p>
          <a:p>
            <a:pPr eaLnBrk="1" hangingPunct="1"/>
            <a:r>
              <a:rPr lang="pt-BR" altLang="en-US" sz="8000">
                <a:solidFill>
                  <a:srgbClr val="C00000"/>
                </a:solidFill>
                <a:latin typeface="Arno Pro Smbd"/>
              </a:rPr>
              <a:t>print(x(5))</a:t>
            </a:r>
          </a:p>
        </p:txBody>
      </p:sp>
      <p:sp>
        <p:nvSpPr>
          <p:cNvPr id="68612" name="TextBox 5">
            <a:extLst>
              <a:ext uri="{FF2B5EF4-FFF2-40B4-BE49-F238E27FC236}">
                <a16:creationId xmlns:a16="http://schemas.microsoft.com/office/drawing/2014/main" id="{E15A7C85-D207-A6F3-7BC2-32E6D6264F1C}"/>
              </a:ext>
            </a:extLst>
          </p:cNvPr>
          <p:cNvSpPr txBox="1">
            <a:spLocks noChangeArrowheads="1"/>
          </p:cNvSpPr>
          <p:nvPr/>
        </p:nvSpPr>
        <p:spPr bwMode="auto">
          <a:xfrm>
            <a:off x="9448800" y="5287963"/>
            <a:ext cx="60991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800" b="1">
                <a:solidFill>
                  <a:srgbClr val="7030A0"/>
                </a:solidFill>
                <a:latin typeface="MinionPro-Bold"/>
              </a:rPr>
              <a:t>Output:</a:t>
            </a:r>
          </a:p>
          <a:p>
            <a:pPr eaLnBrk="1" hangingPunct="1"/>
            <a:r>
              <a:rPr lang="en-US" altLang="en-US" sz="4800">
                <a:solidFill>
                  <a:srgbClr val="7030A0"/>
                </a:solidFill>
                <a:latin typeface="MinionPro-Regular"/>
              </a:rPr>
              <a:t>15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a:extLst>
              <a:ext uri="{FF2B5EF4-FFF2-40B4-BE49-F238E27FC236}">
                <a16:creationId xmlns:a16="http://schemas.microsoft.com/office/drawing/2014/main" id="{0278D8C5-FF82-FA52-DC68-08558032F5F0}"/>
              </a:ext>
            </a:extLst>
          </p:cNvPr>
          <p:cNvSpPr>
            <a:spLocks noChangeArrowheads="1"/>
          </p:cNvSpPr>
          <p:nvPr/>
        </p:nvSpPr>
        <p:spPr bwMode="auto">
          <a:xfrm>
            <a:off x="1295400" y="1676400"/>
            <a:ext cx="9372600"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3800">
                <a:solidFill>
                  <a:srgbClr val="C00000"/>
                </a:solidFill>
                <a:latin typeface="Action Force"/>
                <a:ea typeface="LCD"/>
                <a:cs typeface="LCD"/>
              </a:rPr>
              <a:t>Types of Functions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a:extLst>
              <a:ext uri="{FF2B5EF4-FFF2-40B4-BE49-F238E27FC236}">
                <a16:creationId xmlns:a16="http://schemas.microsoft.com/office/drawing/2014/main" id="{EAF40E37-A9E5-D793-B58B-88F85C5490B2}"/>
              </a:ext>
            </a:extLst>
          </p:cNvPr>
          <p:cNvSpPr>
            <a:spLocks noChangeArrowheads="1"/>
          </p:cNvSpPr>
          <p:nvPr/>
        </p:nvSpPr>
        <p:spPr bwMode="auto">
          <a:xfrm>
            <a:off x="4419600" y="103188"/>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69635" name="Rectangle 4">
            <a:extLst>
              <a:ext uri="{FF2B5EF4-FFF2-40B4-BE49-F238E27FC236}">
                <a16:creationId xmlns:a16="http://schemas.microsoft.com/office/drawing/2014/main" id="{883DD68C-B087-6C92-E5CA-3ECF82907A3A}"/>
              </a:ext>
            </a:extLst>
          </p:cNvPr>
          <p:cNvSpPr>
            <a:spLocks noChangeArrowheads="1"/>
          </p:cNvSpPr>
          <p:nvPr/>
        </p:nvSpPr>
        <p:spPr bwMode="auto">
          <a:xfrm>
            <a:off x="533400" y="1524000"/>
            <a:ext cx="9167813"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pt-BR" altLang="en-US" sz="8000">
                <a:solidFill>
                  <a:srgbClr val="C00000"/>
                </a:solidFill>
                <a:latin typeface="Arno Pro Smbd"/>
              </a:rPr>
              <a:t>x = lambda a, b : a * b</a:t>
            </a:r>
          </a:p>
          <a:p>
            <a:pPr eaLnBrk="1" hangingPunct="1"/>
            <a:r>
              <a:rPr lang="pt-BR" altLang="en-US" sz="8000">
                <a:solidFill>
                  <a:srgbClr val="C00000"/>
                </a:solidFill>
                <a:latin typeface="Arno Pro Smbd"/>
              </a:rPr>
              <a:t>print(x(5, 6))</a:t>
            </a:r>
          </a:p>
        </p:txBody>
      </p:sp>
      <p:sp>
        <p:nvSpPr>
          <p:cNvPr id="69636" name="TextBox 5">
            <a:extLst>
              <a:ext uri="{FF2B5EF4-FFF2-40B4-BE49-F238E27FC236}">
                <a16:creationId xmlns:a16="http://schemas.microsoft.com/office/drawing/2014/main" id="{1AFE1F9B-92FF-1F85-432B-836C6826E488}"/>
              </a:ext>
            </a:extLst>
          </p:cNvPr>
          <p:cNvSpPr txBox="1">
            <a:spLocks noChangeArrowheads="1"/>
          </p:cNvSpPr>
          <p:nvPr/>
        </p:nvSpPr>
        <p:spPr bwMode="auto">
          <a:xfrm>
            <a:off x="9525000" y="5105400"/>
            <a:ext cx="6099175"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400" b="1">
                <a:solidFill>
                  <a:srgbClr val="6600FF"/>
                </a:solidFill>
                <a:latin typeface="MinionPro-Bold"/>
              </a:rPr>
              <a:t>Output:</a:t>
            </a:r>
          </a:p>
          <a:p>
            <a:pPr eaLnBrk="1" hangingPunct="1"/>
            <a:r>
              <a:rPr lang="en-US" altLang="en-US" sz="4400">
                <a:solidFill>
                  <a:srgbClr val="000000"/>
                </a:solidFill>
                <a:latin typeface="MinionPro-Regular"/>
              </a:rPr>
              <a:t>30</a:t>
            </a:r>
            <a:endParaRPr lang="en-US" altLang="en-US" sz="44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a:extLst>
              <a:ext uri="{FF2B5EF4-FFF2-40B4-BE49-F238E27FC236}">
                <a16:creationId xmlns:a16="http://schemas.microsoft.com/office/drawing/2014/main" id="{3599384B-2419-5410-B1AE-EF156EE03C69}"/>
              </a:ext>
            </a:extLst>
          </p:cNvPr>
          <p:cNvSpPr>
            <a:spLocks noChangeArrowheads="1"/>
          </p:cNvSpPr>
          <p:nvPr/>
        </p:nvSpPr>
        <p:spPr bwMode="auto">
          <a:xfrm>
            <a:off x="4419600" y="0"/>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70659" name="Rectangle 4">
            <a:extLst>
              <a:ext uri="{FF2B5EF4-FFF2-40B4-BE49-F238E27FC236}">
                <a16:creationId xmlns:a16="http://schemas.microsoft.com/office/drawing/2014/main" id="{DB6B2151-8B6A-30D1-D169-FD801D36526A}"/>
              </a:ext>
            </a:extLst>
          </p:cNvPr>
          <p:cNvSpPr>
            <a:spLocks noChangeArrowheads="1"/>
          </p:cNvSpPr>
          <p:nvPr/>
        </p:nvSpPr>
        <p:spPr bwMode="auto">
          <a:xfrm>
            <a:off x="381000" y="1295400"/>
            <a:ext cx="1120140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pt-BR" altLang="en-US" sz="6600">
                <a:solidFill>
                  <a:srgbClr val="C00000"/>
                </a:solidFill>
                <a:latin typeface="Arno Pro Smbd"/>
              </a:rPr>
              <a:t>x = lambda a, b, c : a + b + c</a:t>
            </a:r>
          </a:p>
          <a:p>
            <a:pPr eaLnBrk="1" hangingPunct="1"/>
            <a:r>
              <a:rPr lang="pt-BR" altLang="en-US" sz="6600">
                <a:solidFill>
                  <a:srgbClr val="C00000"/>
                </a:solidFill>
                <a:latin typeface="Arno Pro Smbd"/>
              </a:rPr>
              <a:t>print(x(5, 6, 2))</a:t>
            </a:r>
          </a:p>
          <a:p>
            <a:pPr eaLnBrk="1" hangingPunct="1"/>
            <a:endParaRPr lang="pt-BR" altLang="en-US" sz="6600">
              <a:solidFill>
                <a:srgbClr val="C00000"/>
              </a:solidFill>
              <a:latin typeface="Arno Pro Smbd"/>
            </a:endParaRPr>
          </a:p>
          <a:p>
            <a:pPr algn="r" eaLnBrk="1" hangingPunct="1"/>
            <a:r>
              <a:rPr lang="en-US" altLang="en-US" sz="6600" b="1">
                <a:solidFill>
                  <a:srgbClr val="6600FF"/>
                </a:solidFill>
                <a:latin typeface="MinionPro-Bold"/>
              </a:rPr>
              <a:t>Output:</a:t>
            </a:r>
          </a:p>
          <a:p>
            <a:pPr algn="r" eaLnBrk="1" hangingPunct="1"/>
            <a:r>
              <a:rPr lang="en-US" altLang="en-US" sz="6600">
                <a:solidFill>
                  <a:srgbClr val="000000"/>
                </a:solidFill>
                <a:latin typeface="MinionPro-Regular"/>
              </a:rPr>
              <a:t>13</a:t>
            </a:r>
            <a:endParaRPr lang="en-US" altLang="en-US" sz="6600"/>
          </a:p>
          <a:p>
            <a:pPr algn="r" eaLnBrk="1" hangingPunct="1"/>
            <a:endParaRPr lang="pt-BR" altLang="en-US" sz="6600">
              <a:solidFill>
                <a:srgbClr val="C00000"/>
              </a:solidFill>
              <a:latin typeface="Arno Pro Smbd"/>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1">
            <a:extLst>
              <a:ext uri="{FF2B5EF4-FFF2-40B4-BE49-F238E27FC236}">
                <a16:creationId xmlns:a16="http://schemas.microsoft.com/office/drawing/2014/main" id="{0CB91E17-EDDE-4EDB-64C1-45AF8BBF83DB}"/>
              </a:ext>
            </a:extLst>
          </p:cNvPr>
          <p:cNvSpPr>
            <a:spLocks noChangeArrowheads="1"/>
          </p:cNvSpPr>
          <p:nvPr/>
        </p:nvSpPr>
        <p:spPr bwMode="auto">
          <a:xfrm>
            <a:off x="1524000" y="1295400"/>
            <a:ext cx="9144000"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a:p>
            <a:pPr algn="ctr" eaLnBrk="1" hangingPunct="1"/>
            <a:r>
              <a:rPr lang="en-US" altLang="en-US" sz="11500">
                <a:solidFill>
                  <a:srgbClr val="C00000"/>
                </a:solidFill>
                <a:latin typeface="Action Force"/>
                <a:ea typeface="LCD"/>
                <a:cs typeface="LCD"/>
              </a:rPr>
              <a:t>The return Statement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CD80563-2CBD-8762-16D9-7BF72167E129}"/>
              </a:ext>
            </a:extLst>
          </p:cNvPr>
          <p:cNvSpPr/>
          <p:nvPr/>
        </p:nvSpPr>
        <p:spPr>
          <a:xfrm>
            <a:off x="114300" y="304800"/>
            <a:ext cx="11963400" cy="6248400"/>
          </a:xfrm>
          <a:prstGeom prst="rect">
            <a:avLst/>
          </a:prstGeom>
          <a:gradFill>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spAutoFit/>
          </a:bodyPr>
          <a:lstStyle/>
          <a:p>
            <a:pPr marL="685800" indent="-685800" algn="just" eaLnBrk="1" fontAlgn="auto" hangingPunct="1">
              <a:spcBef>
                <a:spcPts val="0"/>
              </a:spcBef>
              <a:spcAft>
                <a:spcPts val="0"/>
              </a:spcAft>
              <a:buFont typeface="Arial" pitchFamily="34" charset="0"/>
              <a:buChar char="•"/>
              <a:defRPr/>
            </a:pPr>
            <a:r>
              <a:rPr lang="en-US" sz="4000" dirty="0">
                <a:solidFill>
                  <a:srgbClr val="0070C0"/>
                </a:solidFill>
                <a:latin typeface="Arno Pro Smbd" pitchFamily="18" charset="0"/>
              </a:rPr>
              <a:t>The return statement causes your function to exit and returns a value to its caller. The point of functions in general is to take inputs and return something.</a:t>
            </a:r>
          </a:p>
          <a:p>
            <a:pPr marL="685800" indent="-685800" algn="just" eaLnBrk="1" fontAlgn="auto" hangingPunct="1">
              <a:spcBef>
                <a:spcPts val="0"/>
              </a:spcBef>
              <a:spcAft>
                <a:spcPts val="0"/>
              </a:spcAft>
              <a:buFont typeface="Arial" pitchFamily="34" charset="0"/>
              <a:buChar char="•"/>
              <a:defRPr/>
            </a:pPr>
            <a:r>
              <a:rPr lang="en-US" sz="4000" dirty="0">
                <a:solidFill>
                  <a:srgbClr val="0070C0"/>
                </a:solidFill>
                <a:latin typeface="Arno Pro Smbd" pitchFamily="18" charset="0"/>
              </a:rPr>
              <a:t>The return statement is used when a function is ready to return a value to its caller. So, only one return statement is executed at run time even though the function contains multiple return statements.</a:t>
            </a:r>
          </a:p>
          <a:p>
            <a:pPr marL="685800" indent="-685800" algn="just" eaLnBrk="1" fontAlgn="auto" hangingPunct="1">
              <a:spcBef>
                <a:spcPts val="0"/>
              </a:spcBef>
              <a:spcAft>
                <a:spcPts val="0"/>
              </a:spcAft>
              <a:buFont typeface="Arial" pitchFamily="34" charset="0"/>
              <a:buChar char="•"/>
              <a:defRPr/>
            </a:pPr>
            <a:r>
              <a:rPr lang="en-US" sz="4000" dirty="0">
                <a:solidFill>
                  <a:srgbClr val="0070C0"/>
                </a:solidFill>
                <a:latin typeface="Arno Pro Smbd" pitchFamily="18" charset="0"/>
              </a:rPr>
              <a:t>Any number of 'return' statements are allowed in a function definition but only one of them is executed at run time.</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
            <a:extLst>
              <a:ext uri="{FF2B5EF4-FFF2-40B4-BE49-F238E27FC236}">
                <a16:creationId xmlns:a16="http://schemas.microsoft.com/office/drawing/2014/main" id="{B4F424CE-E04C-0208-58B6-56EA357F826E}"/>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3" name="Rounded Rectangle 2">
            <a:extLst>
              <a:ext uri="{FF2B5EF4-FFF2-40B4-BE49-F238E27FC236}">
                <a16:creationId xmlns:a16="http://schemas.microsoft.com/office/drawing/2014/main" id="{C635ACC3-8039-8AE9-1220-D4EFF674C547}"/>
              </a:ext>
            </a:extLst>
          </p:cNvPr>
          <p:cNvSpPr/>
          <p:nvPr/>
        </p:nvSpPr>
        <p:spPr>
          <a:xfrm>
            <a:off x="1676400" y="1446213"/>
            <a:ext cx="8839200" cy="4343400"/>
          </a:xfrm>
          <a:prstGeom prst="roundRect">
            <a:avLst/>
          </a:prstGeom>
        </p:spPr>
        <p:style>
          <a:lnRef idx="2">
            <a:schemeClr val="dk1"/>
          </a:lnRef>
          <a:fillRef idx="1">
            <a:schemeClr val="lt1"/>
          </a:fillRef>
          <a:effectRef idx="0">
            <a:schemeClr val="dk1"/>
          </a:effectRef>
          <a:fontRef idx="minor">
            <a:schemeClr val="dk1"/>
          </a:fontRef>
        </p:style>
        <p:txBody>
          <a:bodyPr anchor="ctr"/>
          <a:lstStyle/>
          <a:p>
            <a:pPr eaLnBrk="1" fontAlgn="auto" hangingPunct="1">
              <a:spcBef>
                <a:spcPts val="0"/>
              </a:spcBef>
              <a:spcAft>
                <a:spcPts val="0"/>
              </a:spcAft>
              <a:defRPr/>
            </a:pPr>
            <a:endParaRPr lang="en-US" b="1" dirty="0">
              <a:solidFill>
                <a:srgbClr val="C00000"/>
              </a:solidFill>
              <a:latin typeface="Angsana New" pitchFamily="18" charset="-34"/>
              <a:cs typeface="Angsana New" pitchFamily="18" charset="-34"/>
            </a:endParaRPr>
          </a:p>
          <a:p>
            <a:pPr algn="ctr" eaLnBrk="1" fontAlgn="auto" hangingPunct="1">
              <a:spcBef>
                <a:spcPts val="0"/>
              </a:spcBef>
              <a:spcAft>
                <a:spcPts val="0"/>
              </a:spcAft>
              <a:defRPr/>
            </a:pPr>
            <a:r>
              <a:rPr lang="en-US" sz="6600" dirty="0">
                <a:solidFill>
                  <a:srgbClr val="C00000"/>
                </a:solidFill>
                <a:latin typeface="Arno Pro Smbd" pitchFamily="18" charset="0"/>
              </a:rPr>
              <a:t>return [expression list ] </a:t>
            </a:r>
            <a:r>
              <a:rPr lang="en-US" sz="4400" dirty="0">
                <a:solidFill>
                  <a:srgbClr val="C00000"/>
                </a:solidFill>
                <a:latin typeface="Arno Pro Smbd" pitchFamily="18" charset="0"/>
              </a:rPr>
              <a:t>	</a:t>
            </a:r>
          </a:p>
          <a:p>
            <a:pPr eaLnBrk="1" fontAlgn="auto" hangingPunct="1">
              <a:spcBef>
                <a:spcPts val="0"/>
              </a:spcBef>
              <a:spcAft>
                <a:spcPts val="0"/>
              </a:spcAft>
              <a:defRPr/>
            </a:pPr>
            <a:endParaRPr lang="en-US" sz="1000" b="1" dirty="0">
              <a:solidFill>
                <a:srgbClr val="C00000"/>
              </a:solidFill>
              <a:latin typeface="Angsana New" pitchFamily="18" charset="-34"/>
              <a:cs typeface="Angsana New" pitchFamily="18" charset="-34"/>
            </a:endParaRPr>
          </a:p>
          <a:p>
            <a:pPr eaLnBrk="1" fontAlgn="auto" hangingPunct="1">
              <a:spcBef>
                <a:spcPts val="0"/>
              </a:spcBef>
              <a:spcAft>
                <a:spcPts val="0"/>
              </a:spcAft>
              <a:defRPr/>
            </a:pPr>
            <a:endParaRPr lang="en-US" sz="4400" dirty="0">
              <a:solidFill>
                <a:srgbClr val="C00000"/>
              </a:solidFill>
              <a:latin typeface="Arno Pro Smbd"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F0"/>
            </a:gs>
            <a:gs pos="74001">
              <a:srgbClr val="CAA5B5"/>
            </a:gs>
            <a:gs pos="83000">
              <a:srgbClr val="CAA5B5"/>
            </a:gs>
            <a:gs pos="100000">
              <a:srgbClr val="DBC3CE"/>
            </a:gs>
          </a:gsLst>
          <a:lin ang="5400000" scaled="1"/>
        </a:gradFill>
        <a:effectLst/>
      </p:bgPr>
    </p:bg>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7B8E7AE7-3B10-FAC9-87CF-C2AAE3451DA3}"/>
              </a:ext>
            </a:extLst>
          </p:cNvPr>
          <p:cNvSpPr>
            <a:spLocks noChangeArrowheads="1"/>
          </p:cNvSpPr>
          <p:nvPr/>
        </p:nvSpPr>
        <p:spPr bwMode="auto">
          <a:xfrm>
            <a:off x="571500" y="914400"/>
            <a:ext cx="110490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5000">
                <a:latin typeface="Arno Pro Smbd"/>
              </a:rPr>
              <a:t>This statement can contain expression which gets evaluated and the value is returned. If there is no expression in the statement or the return statement itself is not present inside a function, then the function will return the None object.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
            <a:extLst>
              <a:ext uri="{FF2B5EF4-FFF2-40B4-BE49-F238E27FC236}">
                <a16:creationId xmlns:a16="http://schemas.microsoft.com/office/drawing/2014/main" id="{54EAFDE5-BF8A-6BBA-6345-73DA43CFC36C}"/>
              </a:ext>
            </a:extLst>
          </p:cNvPr>
          <p:cNvSpPr>
            <a:spLocks noChangeArrowheads="1"/>
          </p:cNvSpPr>
          <p:nvPr/>
        </p:nvSpPr>
        <p:spPr bwMode="auto">
          <a:xfrm>
            <a:off x="609600" y="1089025"/>
            <a:ext cx="9144000" cy="526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800">
                <a:solidFill>
                  <a:srgbClr val="C00000"/>
                </a:solidFill>
                <a:latin typeface="Arno Pro Smbd"/>
              </a:rPr>
              <a:t>def usr_abs (n):</a:t>
            </a:r>
          </a:p>
          <a:p>
            <a:pPr eaLnBrk="1" hangingPunct="1"/>
            <a:r>
              <a:rPr lang="en-US" altLang="en-US" sz="4800">
                <a:solidFill>
                  <a:srgbClr val="C00000"/>
                </a:solidFill>
                <a:latin typeface="Arno Pro Smbd"/>
              </a:rPr>
              <a:t>    if n&gt;=0:</a:t>
            </a:r>
          </a:p>
          <a:p>
            <a:pPr eaLnBrk="1" hangingPunct="1"/>
            <a:r>
              <a:rPr lang="en-US" altLang="en-US" sz="4800">
                <a:solidFill>
                  <a:srgbClr val="C00000"/>
                </a:solidFill>
                <a:latin typeface="Arno Pro Smbd"/>
              </a:rPr>
              <a:t>        return n</a:t>
            </a:r>
          </a:p>
          <a:p>
            <a:pPr eaLnBrk="1" hangingPunct="1"/>
            <a:r>
              <a:rPr lang="en-US" altLang="en-US" sz="4800">
                <a:solidFill>
                  <a:srgbClr val="C00000"/>
                </a:solidFill>
                <a:latin typeface="Arno Pro Smbd"/>
              </a:rPr>
              <a:t>    else:</a:t>
            </a:r>
          </a:p>
          <a:p>
            <a:pPr eaLnBrk="1" hangingPunct="1"/>
            <a:r>
              <a:rPr lang="en-US" altLang="en-US" sz="4800">
                <a:solidFill>
                  <a:srgbClr val="C00000"/>
                </a:solidFill>
                <a:latin typeface="Arno Pro Smbd"/>
              </a:rPr>
              <a:t>            return -n</a:t>
            </a:r>
          </a:p>
          <a:p>
            <a:pPr eaLnBrk="1" hangingPunct="1"/>
            <a:r>
              <a:rPr lang="en-US" altLang="en-US" sz="4800">
                <a:solidFill>
                  <a:srgbClr val="C00000"/>
                </a:solidFill>
                <a:latin typeface="Arno Pro Smbd"/>
              </a:rPr>
              <a:t>x=int (input("Enter a number :"))</a:t>
            </a:r>
          </a:p>
          <a:p>
            <a:pPr eaLnBrk="1" hangingPunct="1"/>
            <a:r>
              <a:rPr lang="en-US" altLang="en-US" sz="4800">
                <a:solidFill>
                  <a:srgbClr val="C00000"/>
                </a:solidFill>
                <a:latin typeface="Arno Pro Smbd"/>
              </a:rPr>
              <a:t>print(usr_abs (x))</a:t>
            </a:r>
          </a:p>
        </p:txBody>
      </p:sp>
      <p:sp>
        <p:nvSpPr>
          <p:cNvPr id="75779" name="Rectangle 2">
            <a:extLst>
              <a:ext uri="{FF2B5EF4-FFF2-40B4-BE49-F238E27FC236}">
                <a16:creationId xmlns:a16="http://schemas.microsoft.com/office/drawing/2014/main" id="{2647E12E-96EC-743C-E3B3-939C1C059252}"/>
              </a:ext>
            </a:extLst>
          </p:cNvPr>
          <p:cNvSpPr>
            <a:spLocks noChangeArrowheads="1"/>
          </p:cNvSpPr>
          <p:nvPr/>
        </p:nvSpPr>
        <p:spPr bwMode="auto">
          <a:xfrm>
            <a:off x="4648200" y="50800"/>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75780" name="TextBox 4">
            <a:extLst>
              <a:ext uri="{FF2B5EF4-FFF2-40B4-BE49-F238E27FC236}">
                <a16:creationId xmlns:a16="http://schemas.microsoft.com/office/drawing/2014/main" id="{DAEFD2F3-219B-CEDB-0621-C6508CB889AB}"/>
              </a:ext>
            </a:extLst>
          </p:cNvPr>
          <p:cNvSpPr txBox="1">
            <a:spLocks noChangeArrowheads="1"/>
          </p:cNvSpPr>
          <p:nvPr/>
        </p:nvSpPr>
        <p:spPr bwMode="auto">
          <a:xfrm>
            <a:off x="7805738" y="1295400"/>
            <a:ext cx="6099175"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200" b="1">
                <a:solidFill>
                  <a:srgbClr val="6600FF"/>
                </a:solidFill>
                <a:latin typeface="MinionPro-Bold"/>
              </a:rPr>
              <a:t>Output 1:</a:t>
            </a:r>
          </a:p>
          <a:p>
            <a:pPr eaLnBrk="1" hangingPunct="1"/>
            <a:r>
              <a:rPr lang="en-US" altLang="en-US" sz="3200">
                <a:solidFill>
                  <a:srgbClr val="000000"/>
                </a:solidFill>
                <a:latin typeface="MinionPro-Regular"/>
              </a:rPr>
              <a:t>Enter a number : 25</a:t>
            </a:r>
          </a:p>
          <a:p>
            <a:pPr eaLnBrk="1" hangingPunct="1"/>
            <a:r>
              <a:rPr lang="en-US" altLang="en-US" sz="3200">
                <a:solidFill>
                  <a:srgbClr val="000000"/>
                </a:solidFill>
                <a:latin typeface="MinionPro-Regular"/>
              </a:rPr>
              <a:t>25</a:t>
            </a:r>
          </a:p>
          <a:p>
            <a:pPr eaLnBrk="1" hangingPunct="1"/>
            <a:r>
              <a:rPr lang="en-US" altLang="en-US" sz="3200" b="1">
                <a:solidFill>
                  <a:srgbClr val="6600FF"/>
                </a:solidFill>
                <a:latin typeface="MinionPro-Bold"/>
              </a:rPr>
              <a:t>Output 2:</a:t>
            </a:r>
          </a:p>
          <a:p>
            <a:pPr eaLnBrk="1" hangingPunct="1"/>
            <a:r>
              <a:rPr lang="en-US" altLang="en-US" sz="3200">
                <a:solidFill>
                  <a:srgbClr val="000000"/>
                </a:solidFill>
                <a:latin typeface="MinionPro-Regular"/>
              </a:rPr>
              <a:t>Enter a number : -25</a:t>
            </a:r>
          </a:p>
          <a:p>
            <a:pPr eaLnBrk="1" hangingPunct="1"/>
            <a:r>
              <a:rPr lang="en-US" altLang="en-US" sz="3200">
                <a:solidFill>
                  <a:srgbClr val="000000"/>
                </a:solidFill>
                <a:latin typeface="MinionPro-Regular"/>
              </a:rPr>
              <a:t>25</a:t>
            </a:r>
            <a:endParaRPr lang="en-US" altLang="en-US" sz="32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gradFill rotWithShape="1">
          <a:gsLst>
            <a:gs pos="0">
              <a:srgbClr val="F9F5F7"/>
            </a:gs>
            <a:gs pos="74001">
              <a:srgbClr val="CAA5B5"/>
            </a:gs>
            <a:gs pos="83000">
              <a:srgbClr val="CAA5B5"/>
            </a:gs>
            <a:gs pos="100000">
              <a:srgbClr val="7030A0"/>
            </a:gs>
          </a:gsLst>
          <a:lin ang="5400000" scaled="1"/>
        </a:gradFill>
        <a:effectLst/>
      </p:bgPr>
    </p:bg>
    <p:spTree>
      <p:nvGrpSpPr>
        <p:cNvPr id="1" name=""/>
        <p:cNvGrpSpPr/>
        <p:nvPr/>
      </p:nvGrpSpPr>
      <p:grpSpPr>
        <a:xfrm>
          <a:off x="0" y="0"/>
          <a:ext cx="0" cy="0"/>
          <a:chOff x="0" y="0"/>
          <a:chExt cx="0" cy="0"/>
        </a:xfrm>
      </p:grpSpPr>
      <p:sp>
        <p:nvSpPr>
          <p:cNvPr id="76802" name="Rectangle 1">
            <a:extLst>
              <a:ext uri="{FF2B5EF4-FFF2-40B4-BE49-F238E27FC236}">
                <a16:creationId xmlns:a16="http://schemas.microsoft.com/office/drawing/2014/main" id="{CF0017D4-15B8-7820-C37E-E1BB21A313E3}"/>
              </a:ext>
            </a:extLst>
          </p:cNvPr>
          <p:cNvSpPr>
            <a:spLocks noChangeArrowheads="1"/>
          </p:cNvSpPr>
          <p:nvPr/>
        </p:nvSpPr>
        <p:spPr bwMode="auto">
          <a:xfrm>
            <a:off x="1524000" y="1143000"/>
            <a:ext cx="9147175"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a:p>
            <a:pPr algn="ctr" eaLnBrk="1" hangingPunct="1"/>
            <a:r>
              <a:rPr lang="en-US" altLang="en-US" sz="11500">
                <a:solidFill>
                  <a:srgbClr val="C00000"/>
                </a:solidFill>
                <a:latin typeface="Action Force"/>
                <a:ea typeface="LCD"/>
                <a:cs typeface="LCD"/>
              </a:rPr>
              <a:t>Scope of Variables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8E5D494-2569-741F-BB3D-96AECD8F33FB}"/>
              </a:ext>
            </a:extLst>
          </p:cNvPr>
          <p:cNvSpPr/>
          <p:nvPr/>
        </p:nvSpPr>
        <p:spPr>
          <a:xfrm>
            <a:off x="304800" y="533400"/>
            <a:ext cx="11582400" cy="5478463"/>
          </a:xfrm>
          <a:prstGeom prst="rect">
            <a:avLst/>
          </a:prstGeom>
        </p:spPr>
        <p:txBody>
          <a:bodyPr>
            <a:spAutoFit/>
          </a:bodyPr>
          <a:lstStyle/>
          <a:p>
            <a:pPr algn="just" eaLnBrk="1" fontAlgn="auto" hangingPunct="1">
              <a:spcBef>
                <a:spcPts val="0"/>
              </a:spcBef>
              <a:spcAft>
                <a:spcPts val="0"/>
              </a:spcAft>
              <a:defRPr/>
            </a:pPr>
            <a:r>
              <a:rPr lang="en-US" sz="5000" dirty="0">
                <a:latin typeface="Arno Pro Smbd" pitchFamily="18" charset="0"/>
              </a:rPr>
              <a:t>Scope of variable refers to the part of the program, where it is accessible, i.e., area where you can refer (use) it. We can say that scope holds the current set of variables and their values. Two types of scopes </a:t>
            </a:r>
            <a:r>
              <a:rPr lang="en-US" sz="5000" dirty="0">
                <a:solidFill>
                  <a:srgbClr val="C00000"/>
                </a:solidFill>
                <a:latin typeface="Arno Pro Smbd" pitchFamily="18" charset="0"/>
              </a:rPr>
              <a:t>:</a:t>
            </a:r>
            <a:r>
              <a:rPr lang="en-US" sz="5000" dirty="0">
                <a:latin typeface="Arno Pro Smbd" pitchFamily="18" charset="0"/>
              </a:rPr>
              <a:t> </a:t>
            </a:r>
          </a:p>
          <a:p>
            <a:pPr marL="685800" indent="-685800" algn="just" eaLnBrk="1" fontAlgn="auto" hangingPunct="1">
              <a:spcBef>
                <a:spcPts val="0"/>
              </a:spcBef>
              <a:spcAft>
                <a:spcPts val="0"/>
              </a:spcAft>
              <a:buFont typeface="Arial" pitchFamily="34" charset="0"/>
              <a:buChar char="•"/>
              <a:defRPr/>
            </a:pPr>
            <a:r>
              <a:rPr lang="en-US" sz="5000" b="1" dirty="0">
                <a:solidFill>
                  <a:srgbClr val="C00000"/>
                </a:solidFill>
                <a:effectLst>
                  <a:outerShdw blurRad="38100" dist="38100" dir="2700000" algn="tl">
                    <a:srgbClr val="000000">
                      <a:alpha val="43137"/>
                    </a:srgbClr>
                  </a:outerShdw>
                </a:effectLst>
                <a:latin typeface="Arno Pro Smbd" pitchFamily="18" charset="0"/>
              </a:rPr>
              <a:t>LOCAL SCOPE </a:t>
            </a:r>
          </a:p>
          <a:p>
            <a:pPr marL="685800" indent="-685800" algn="just" eaLnBrk="1" fontAlgn="auto" hangingPunct="1">
              <a:spcBef>
                <a:spcPts val="0"/>
              </a:spcBef>
              <a:spcAft>
                <a:spcPts val="0"/>
              </a:spcAft>
              <a:buFont typeface="Arial" pitchFamily="34" charset="0"/>
              <a:buChar char="•"/>
              <a:defRPr/>
            </a:pPr>
            <a:r>
              <a:rPr lang="en-US" sz="5000" b="1" dirty="0">
                <a:solidFill>
                  <a:srgbClr val="C00000"/>
                </a:solidFill>
                <a:effectLst>
                  <a:outerShdw blurRad="38100" dist="38100" dir="2700000" algn="tl">
                    <a:srgbClr val="000000">
                      <a:alpha val="43137"/>
                    </a:srgbClr>
                  </a:outerShdw>
                </a:effectLst>
                <a:latin typeface="Arno Pro Smbd" pitchFamily="18" charset="0"/>
              </a:rPr>
              <a:t>GLOBAL SCOPE</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09C0509-842F-8D02-894E-54A8639CC2EC}"/>
              </a:ext>
            </a:extLst>
          </p:cNvPr>
          <p:cNvSpPr/>
          <p:nvPr/>
        </p:nvSpPr>
        <p:spPr>
          <a:xfrm>
            <a:off x="533400" y="0"/>
            <a:ext cx="11125200" cy="6862763"/>
          </a:xfrm>
          <a:prstGeom prst="rect">
            <a:avLst/>
          </a:prstGeom>
        </p:spPr>
        <p:txBody>
          <a:bodyPr>
            <a:spAutoFit/>
          </a:bodyPr>
          <a:lstStyle/>
          <a:p>
            <a:pPr algn="just" eaLnBrk="1" fontAlgn="auto" hangingPunct="1">
              <a:spcBef>
                <a:spcPts val="0"/>
              </a:spcBef>
              <a:spcAft>
                <a:spcPts val="0"/>
              </a:spcAft>
              <a:defRPr/>
            </a:pPr>
            <a:r>
              <a:rPr lang="en-US" sz="4000" b="1" dirty="0">
                <a:solidFill>
                  <a:srgbClr val="C00000"/>
                </a:solidFill>
                <a:effectLst>
                  <a:outerShdw blurRad="38100" dist="38100" dir="2700000" algn="tl">
                    <a:srgbClr val="000000">
                      <a:alpha val="43137"/>
                    </a:srgbClr>
                  </a:outerShdw>
                </a:effectLst>
                <a:latin typeface="Arno Pro Smbd" pitchFamily="18" charset="0"/>
              </a:rPr>
              <a:t>Local Scope </a:t>
            </a:r>
          </a:p>
          <a:p>
            <a:pPr algn="just" eaLnBrk="1" fontAlgn="auto" hangingPunct="1">
              <a:spcBef>
                <a:spcPts val="0"/>
              </a:spcBef>
              <a:spcAft>
                <a:spcPts val="0"/>
              </a:spcAft>
              <a:defRPr/>
            </a:pPr>
            <a:r>
              <a:rPr lang="en-US" sz="4000" dirty="0">
                <a:latin typeface="Arno Pro Smbd" pitchFamily="18" charset="0"/>
              </a:rPr>
              <a:t>A variable declared inside the function's body or in the local scope is known as local variable.</a:t>
            </a:r>
          </a:p>
          <a:p>
            <a:pPr algn="just" eaLnBrk="1" fontAlgn="auto" hangingPunct="1">
              <a:spcBef>
                <a:spcPts val="0"/>
              </a:spcBef>
              <a:spcAft>
                <a:spcPts val="0"/>
              </a:spcAft>
              <a:defRPr/>
            </a:pPr>
            <a:r>
              <a:rPr lang="en-US" sz="4000" b="1" dirty="0">
                <a:solidFill>
                  <a:srgbClr val="C00000"/>
                </a:solidFill>
                <a:effectLst>
                  <a:outerShdw blurRad="38100" dist="38100" dir="2700000" algn="tl">
                    <a:srgbClr val="000000">
                      <a:alpha val="43137"/>
                    </a:srgbClr>
                  </a:outerShdw>
                </a:effectLst>
                <a:latin typeface="Arno Pro Smbd" pitchFamily="18" charset="0"/>
              </a:rPr>
              <a:t>Rules of local variable</a:t>
            </a:r>
          </a:p>
          <a:p>
            <a:pPr marL="571500" indent="-571500" algn="just" eaLnBrk="1" fontAlgn="auto" hangingPunct="1">
              <a:spcBef>
                <a:spcPts val="0"/>
              </a:spcBef>
              <a:spcAft>
                <a:spcPts val="0"/>
              </a:spcAft>
              <a:buFont typeface="Arial" pitchFamily="34" charset="0"/>
              <a:buChar char="•"/>
              <a:defRPr/>
            </a:pPr>
            <a:r>
              <a:rPr lang="en-US" sz="4000" dirty="0">
                <a:latin typeface="Arno Pro Smbd" pitchFamily="18" charset="0"/>
              </a:rPr>
              <a:t>A variable with local scope can be accessed only within the function/block that it is created in.</a:t>
            </a:r>
          </a:p>
          <a:p>
            <a:pPr marL="571500" indent="-571500" algn="just" eaLnBrk="1" fontAlgn="auto" hangingPunct="1">
              <a:spcBef>
                <a:spcPts val="0"/>
              </a:spcBef>
              <a:spcAft>
                <a:spcPts val="0"/>
              </a:spcAft>
              <a:buFont typeface="Arial" pitchFamily="34" charset="0"/>
              <a:buChar char="•"/>
              <a:defRPr/>
            </a:pPr>
            <a:r>
              <a:rPr lang="en-US" sz="4000" dirty="0">
                <a:latin typeface="Arno Pro Smbd" pitchFamily="18" charset="0"/>
              </a:rPr>
              <a:t>When a variable is created inside the function/block, the variable becomes local to it.</a:t>
            </a:r>
          </a:p>
          <a:p>
            <a:pPr marL="571500" indent="-571500" algn="just" eaLnBrk="1" fontAlgn="auto" hangingPunct="1">
              <a:spcBef>
                <a:spcPts val="0"/>
              </a:spcBef>
              <a:spcAft>
                <a:spcPts val="0"/>
              </a:spcAft>
              <a:buFont typeface="Arial" pitchFamily="34" charset="0"/>
              <a:buChar char="•"/>
              <a:defRPr/>
            </a:pPr>
            <a:r>
              <a:rPr lang="en-US" sz="4000" dirty="0">
                <a:latin typeface="Arno Pro Smbd" pitchFamily="18" charset="0"/>
              </a:rPr>
              <a:t>A local variable only exists while the function is executing.</a:t>
            </a:r>
          </a:p>
          <a:p>
            <a:pPr marL="571500" indent="-571500" algn="just" eaLnBrk="1" fontAlgn="auto" hangingPunct="1">
              <a:spcBef>
                <a:spcPts val="0"/>
              </a:spcBef>
              <a:spcAft>
                <a:spcPts val="0"/>
              </a:spcAft>
              <a:buFont typeface="Arial" pitchFamily="34" charset="0"/>
              <a:buChar char="•"/>
              <a:defRPr/>
            </a:pPr>
            <a:r>
              <a:rPr lang="en-US" sz="4000" dirty="0">
                <a:latin typeface="Arno Pro Smbd" pitchFamily="18" charset="0"/>
              </a:rPr>
              <a:t>The format arguments are also local to function.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a:extLst>
              <a:ext uri="{FF2B5EF4-FFF2-40B4-BE49-F238E27FC236}">
                <a16:creationId xmlns:a16="http://schemas.microsoft.com/office/drawing/2014/main" id="{5579243A-3C6B-0959-222A-AACBAC7BCB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52332" t="67165" r="13611" b="4616"/>
          <a:stretch>
            <a:fillRect/>
          </a:stretch>
        </p:blipFill>
        <p:spPr bwMode="auto">
          <a:xfrm>
            <a:off x="1643063" y="111125"/>
            <a:ext cx="8872537" cy="640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gradFill rotWithShape="1">
          <a:gsLst>
            <a:gs pos="0">
              <a:srgbClr val="F9F5F7"/>
            </a:gs>
            <a:gs pos="74001">
              <a:srgbClr val="CAA5B5"/>
            </a:gs>
            <a:gs pos="83000">
              <a:srgbClr val="CAA5B5"/>
            </a:gs>
            <a:gs pos="100000">
              <a:srgbClr val="C00000"/>
            </a:gs>
          </a:gsLst>
          <a:lin ang="5400000" scaled="1"/>
        </a:gradFill>
        <a:effectLst/>
      </p:bgPr>
    </p:bg>
    <p:spTree>
      <p:nvGrpSpPr>
        <p:cNvPr id="1" name=""/>
        <p:cNvGrpSpPr/>
        <p:nvPr/>
      </p:nvGrpSpPr>
      <p:grpSpPr>
        <a:xfrm>
          <a:off x="0" y="0"/>
          <a:ext cx="0" cy="0"/>
          <a:chOff x="0" y="0"/>
          <a:chExt cx="0" cy="0"/>
        </a:xfrm>
      </p:grpSpPr>
      <p:sp>
        <p:nvSpPr>
          <p:cNvPr id="79874" name="Rectangle 1">
            <a:extLst>
              <a:ext uri="{FF2B5EF4-FFF2-40B4-BE49-F238E27FC236}">
                <a16:creationId xmlns:a16="http://schemas.microsoft.com/office/drawing/2014/main" id="{7E951603-7172-518E-8FE6-C34C2A6F75C0}"/>
              </a:ext>
            </a:extLst>
          </p:cNvPr>
          <p:cNvSpPr>
            <a:spLocks noChangeArrowheads="1"/>
          </p:cNvSpPr>
          <p:nvPr/>
        </p:nvSpPr>
        <p:spPr bwMode="auto">
          <a:xfrm>
            <a:off x="381000" y="984250"/>
            <a:ext cx="91440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s-ES" altLang="en-US" sz="8000">
                <a:solidFill>
                  <a:srgbClr val="C00000"/>
                </a:solidFill>
                <a:latin typeface="Arno Pro Smbd"/>
              </a:rPr>
              <a:t>def loc():</a:t>
            </a:r>
          </a:p>
          <a:p>
            <a:pPr eaLnBrk="1" hangingPunct="1"/>
            <a:r>
              <a:rPr lang="es-ES" altLang="en-US" sz="8000">
                <a:solidFill>
                  <a:srgbClr val="C00000"/>
                </a:solidFill>
                <a:latin typeface="Arno Pro Smbd"/>
              </a:rPr>
              <a:t>    y=5 # local scope</a:t>
            </a:r>
          </a:p>
          <a:p>
            <a:pPr eaLnBrk="1" hangingPunct="1"/>
            <a:r>
              <a:rPr lang="es-ES" altLang="en-US" sz="8000">
                <a:solidFill>
                  <a:srgbClr val="C00000"/>
                </a:solidFill>
                <a:latin typeface="Arno Pro Smbd"/>
              </a:rPr>
              <a:t>    print(y)</a:t>
            </a:r>
          </a:p>
          <a:p>
            <a:pPr eaLnBrk="1" hangingPunct="1"/>
            <a:r>
              <a:rPr lang="es-ES" altLang="en-US" sz="8000">
                <a:solidFill>
                  <a:srgbClr val="C00000"/>
                </a:solidFill>
                <a:latin typeface="Arno Pro Smbd"/>
              </a:rPr>
              <a:t>loc()</a:t>
            </a:r>
            <a:endParaRPr lang="en-US" altLang="en-US" sz="8000">
              <a:solidFill>
                <a:srgbClr val="C00000"/>
              </a:solidFill>
              <a:latin typeface="Arno Pro Smbd"/>
            </a:endParaRPr>
          </a:p>
        </p:txBody>
      </p:sp>
      <p:sp>
        <p:nvSpPr>
          <p:cNvPr id="79875" name="Rectangle 2">
            <a:extLst>
              <a:ext uri="{FF2B5EF4-FFF2-40B4-BE49-F238E27FC236}">
                <a16:creationId xmlns:a16="http://schemas.microsoft.com/office/drawing/2014/main" id="{749CD4E0-4427-A3DC-76F0-8FA3043B4A6A}"/>
              </a:ext>
            </a:extLst>
          </p:cNvPr>
          <p:cNvSpPr>
            <a:spLocks noChangeArrowheads="1"/>
          </p:cNvSpPr>
          <p:nvPr/>
        </p:nvSpPr>
        <p:spPr bwMode="auto">
          <a:xfrm>
            <a:off x="4648200" y="-49213"/>
            <a:ext cx="3157538" cy="1016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79876" name="TextBox 4">
            <a:extLst>
              <a:ext uri="{FF2B5EF4-FFF2-40B4-BE49-F238E27FC236}">
                <a16:creationId xmlns:a16="http://schemas.microsoft.com/office/drawing/2014/main" id="{6F4EE8AA-9687-B5F3-8B33-38EBF058953D}"/>
              </a:ext>
            </a:extLst>
          </p:cNvPr>
          <p:cNvSpPr txBox="1">
            <a:spLocks noChangeArrowheads="1"/>
          </p:cNvSpPr>
          <p:nvPr/>
        </p:nvSpPr>
        <p:spPr bwMode="auto">
          <a:xfrm>
            <a:off x="8991600" y="5087938"/>
            <a:ext cx="60991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800" b="1">
                <a:solidFill>
                  <a:srgbClr val="6600FF"/>
                </a:solidFill>
                <a:latin typeface="MinionPro-Bold"/>
              </a:rPr>
              <a:t>Output:</a:t>
            </a:r>
          </a:p>
          <a:p>
            <a:pPr eaLnBrk="1" hangingPunct="1"/>
            <a:r>
              <a:rPr lang="en-US" altLang="en-US" sz="4800">
                <a:solidFill>
                  <a:srgbClr val="000000"/>
                </a:solidFill>
                <a:latin typeface="MinionPro-Regular"/>
              </a:rPr>
              <a:t>5</a:t>
            </a:r>
            <a:endParaRPr lang="en-US" altLang="en-US" sz="48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9F5F7"/>
            </a:gs>
            <a:gs pos="74001">
              <a:srgbClr val="CAA5B5"/>
            </a:gs>
            <a:gs pos="83000">
              <a:srgbClr val="CAA5B5"/>
            </a:gs>
            <a:gs pos="100000">
              <a:srgbClr val="0070C0"/>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8C09C5-F579-D3A5-75D3-B5D3E5699885}"/>
              </a:ext>
            </a:extLst>
          </p:cNvPr>
          <p:cNvSpPr/>
          <p:nvPr/>
        </p:nvSpPr>
        <p:spPr>
          <a:xfrm>
            <a:off x="685800" y="23813"/>
            <a:ext cx="11049000" cy="6740525"/>
          </a:xfrm>
          <a:prstGeom prst="rect">
            <a:avLst/>
          </a:prstGeom>
        </p:spPr>
        <p:txBody>
          <a:bodyPr>
            <a:spAutoFit/>
          </a:bodyPr>
          <a:lstStyle/>
          <a:p>
            <a:pPr algn="just" eaLnBrk="1" fontAlgn="auto" hangingPunct="1">
              <a:spcBef>
                <a:spcPts val="0"/>
              </a:spcBef>
              <a:spcAft>
                <a:spcPts val="0"/>
              </a:spcAft>
              <a:defRPr/>
            </a:pPr>
            <a:r>
              <a:rPr lang="en-US" sz="3600" b="1" dirty="0">
                <a:solidFill>
                  <a:srgbClr val="C00000"/>
                </a:solidFill>
                <a:effectLst>
                  <a:outerShdw blurRad="38100" dist="38100" dir="2700000" algn="tl">
                    <a:srgbClr val="000000">
                      <a:alpha val="43137"/>
                    </a:srgbClr>
                  </a:outerShdw>
                </a:effectLst>
                <a:latin typeface="Arno Pro Smbd" pitchFamily="18" charset="0"/>
              </a:rPr>
              <a:t>Global Scope </a:t>
            </a:r>
          </a:p>
          <a:p>
            <a:pPr marL="571500" indent="-571500" algn="just" eaLnBrk="1" fontAlgn="auto" hangingPunct="1">
              <a:spcBef>
                <a:spcPts val="0"/>
              </a:spcBef>
              <a:spcAft>
                <a:spcPts val="0"/>
              </a:spcAft>
              <a:buFont typeface="Arial" pitchFamily="34" charset="0"/>
              <a:buChar char="•"/>
              <a:defRPr/>
            </a:pPr>
            <a:r>
              <a:rPr lang="en-US" sz="3600" dirty="0">
                <a:latin typeface="Arno Pro Smbd" pitchFamily="18" charset="0"/>
              </a:rPr>
              <a:t>A variable, with global scope can be used anywhere in the program. It can be created by defining a variable outside the scope of any function/block.</a:t>
            </a:r>
          </a:p>
          <a:p>
            <a:pPr algn="just" eaLnBrk="1" fontAlgn="auto" hangingPunct="1">
              <a:spcBef>
                <a:spcPts val="0"/>
              </a:spcBef>
              <a:spcAft>
                <a:spcPts val="0"/>
              </a:spcAft>
              <a:defRPr/>
            </a:pPr>
            <a:r>
              <a:rPr lang="en-US" sz="3600" b="1" dirty="0">
                <a:solidFill>
                  <a:srgbClr val="C00000"/>
                </a:solidFill>
                <a:effectLst>
                  <a:outerShdw blurRad="38100" dist="38100" dir="2700000" algn="tl">
                    <a:srgbClr val="000000">
                      <a:alpha val="43137"/>
                    </a:srgbClr>
                  </a:outerShdw>
                </a:effectLst>
                <a:latin typeface="Arno Pro Smbd" pitchFamily="18" charset="0"/>
              </a:rPr>
              <a:t>Rules of global Keyword</a:t>
            </a:r>
          </a:p>
          <a:p>
            <a:pPr algn="just" eaLnBrk="1" fontAlgn="auto" hangingPunct="1">
              <a:spcBef>
                <a:spcPts val="0"/>
              </a:spcBef>
              <a:spcAft>
                <a:spcPts val="0"/>
              </a:spcAft>
              <a:defRPr/>
            </a:pPr>
            <a:r>
              <a:rPr lang="en-US" sz="3600" dirty="0">
                <a:latin typeface="Arno Pro Smbd" pitchFamily="18" charset="0"/>
              </a:rPr>
              <a:t>The basic rules for global keyword in Python are:</a:t>
            </a:r>
          </a:p>
          <a:p>
            <a:pPr marL="571500" indent="-571500" algn="just" eaLnBrk="1" fontAlgn="auto" hangingPunct="1">
              <a:spcBef>
                <a:spcPts val="0"/>
              </a:spcBef>
              <a:spcAft>
                <a:spcPts val="0"/>
              </a:spcAft>
              <a:buFont typeface="Arial" pitchFamily="34" charset="0"/>
              <a:buChar char="•"/>
              <a:defRPr/>
            </a:pPr>
            <a:r>
              <a:rPr lang="en-US" sz="3600" dirty="0">
                <a:latin typeface="Arno Pro Smbd" pitchFamily="18" charset="0"/>
              </a:rPr>
              <a:t>When we define a variable outside a function, it’s global by default. You don’t have to use global keyword.</a:t>
            </a:r>
          </a:p>
          <a:p>
            <a:pPr marL="571500" indent="-571500" algn="just" eaLnBrk="1" fontAlgn="auto" hangingPunct="1">
              <a:spcBef>
                <a:spcPts val="0"/>
              </a:spcBef>
              <a:spcAft>
                <a:spcPts val="0"/>
              </a:spcAft>
              <a:buFont typeface="Arial" pitchFamily="34" charset="0"/>
              <a:buChar char="•"/>
              <a:defRPr/>
            </a:pPr>
            <a:r>
              <a:rPr lang="en-US" sz="3600" dirty="0">
                <a:latin typeface="Arno Pro Smbd" pitchFamily="18" charset="0"/>
              </a:rPr>
              <a:t>We use global keyword to read and write a global variable inside a function.</a:t>
            </a:r>
          </a:p>
          <a:p>
            <a:pPr marL="571500" indent="-571500" algn="just" eaLnBrk="1" fontAlgn="auto" hangingPunct="1">
              <a:spcBef>
                <a:spcPts val="0"/>
              </a:spcBef>
              <a:spcAft>
                <a:spcPts val="0"/>
              </a:spcAft>
              <a:buFont typeface="Arial" pitchFamily="34" charset="0"/>
              <a:buChar char="•"/>
              <a:defRPr/>
            </a:pPr>
            <a:r>
              <a:rPr lang="en-US" sz="3600" dirty="0">
                <a:latin typeface="Arno Pro Smbd" pitchFamily="18" charset="0"/>
              </a:rPr>
              <a:t>Use of global keyword outside a function has no effect</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gradFill rotWithShape="1">
          <a:gsLst>
            <a:gs pos="0">
              <a:srgbClr val="F9F5F7"/>
            </a:gs>
            <a:gs pos="74001">
              <a:srgbClr val="CAA5B5"/>
            </a:gs>
            <a:gs pos="83000">
              <a:srgbClr val="CAA5B5"/>
            </a:gs>
            <a:gs pos="100000">
              <a:srgbClr val="7030A0"/>
            </a:gs>
          </a:gsLst>
          <a:lin ang="5400000" scaled="1"/>
        </a:gradFill>
        <a:effectLst/>
      </p:bgPr>
    </p:bg>
    <p:spTree>
      <p:nvGrpSpPr>
        <p:cNvPr id="1" name=""/>
        <p:cNvGrpSpPr/>
        <p:nvPr/>
      </p:nvGrpSpPr>
      <p:grpSpPr>
        <a:xfrm>
          <a:off x="0" y="0"/>
          <a:ext cx="0" cy="0"/>
          <a:chOff x="0" y="0"/>
          <a:chExt cx="0" cy="0"/>
        </a:xfrm>
      </p:grpSpPr>
      <p:sp>
        <p:nvSpPr>
          <p:cNvPr id="81922" name="Rectangle 1">
            <a:extLst>
              <a:ext uri="{FF2B5EF4-FFF2-40B4-BE49-F238E27FC236}">
                <a16:creationId xmlns:a16="http://schemas.microsoft.com/office/drawing/2014/main" id="{38C560E2-32FA-2785-12B2-9A1D733D9580}"/>
              </a:ext>
            </a:extLst>
          </p:cNvPr>
          <p:cNvSpPr>
            <a:spLocks noChangeArrowheads="1"/>
          </p:cNvSpPr>
          <p:nvPr/>
        </p:nvSpPr>
        <p:spPr bwMode="auto">
          <a:xfrm>
            <a:off x="228600" y="1030288"/>
            <a:ext cx="11734800" cy="747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6000">
                <a:solidFill>
                  <a:srgbClr val="C00000"/>
                </a:solidFill>
                <a:latin typeface="Arno Pro Smbd"/>
              </a:rPr>
              <a:t>c = 1 # global variable</a:t>
            </a:r>
          </a:p>
          <a:p>
            <a:pPr eaLnBrk="1" hangingPunct="1"/>
            <a:r>
              <a:rPr lang="en-US" altLang="en-US" sz="6000">
                <a:solidFill>
                  <a:srgbClr val="C00000"/>
                </a:solidFill>
                <a:latin typeface="Arno Pro Smbd"/>
              </a:rPr>
              <a:t>def add():</a:t>
            </a:r>
          </a:p>
          <a:p>
            <a:pPr eaLnBrk="1" hangingPunct="1"/>
            <a:r>
              <a:rPr lang="en-US" altLang="en-US" sz="6000">
                <a:solidFill>
                  <a:srgbClr val="C00000"/>
                </a:solidFill>
                <a:latin typeface="Arno Pro Smbd"/>
              </a:rPr>
              <a:t>    print(c)</a:t>
            </a:r>
          </a:p>
          <a:p>
            <a:pPr eaLnBrk="1" hangingPunct="1"/>
            <a:r>
              <a:rPr lang="en-US" altLang="en-US" sz="6000">
                <a:solidFill>
                  <a:srgbClr val="C00000"/>
                </a:solidFill>
                <a:latin typeface="Arno Pro Smbd"/>
              </a:rPr>
              <a:t>add()</a:t>
            </a:r>
          </a:p>
          <a:p>
            <a:pPr algn="r" eaLnBrk="1" hangingPunct="1"/>
            <a:r>
              <a:rPr lang="en-US" altLang="en-US" sz="6000" b="1">
                <a:solidFill>
                  <a:srgbClr val="6600FF"/>
                </a:solidFill>
                <a:latin typeface="MinionPro-Bold"/>
              </a:rPr>
              <a:t>Output:</a:t>
            </a:r>
          </a:p>
          <a:p>
            <a:pPr algn="r" eaLnBrk="1" hangingPunct="1"/>
            <a:r>
              <a:rPr lang="en-US" altLang="en-US" sz="6000">
                <a:solidFill>
                  <a:srgbClr val="000000"/>
                </a:solidFill>
                <a:latin typeface="MinionPro-Regular"/>
              </a:rPr>
              <a:t>1</a:t>
            </a:r>
            <a:endParaRPr lang="en-US" altLang="en-US" sz="6000"/>
          </a:p>
          <a:p>
            <a:pPr algn="r" eaLnBrk="1" hangingPunct="1"/>
            <a:endParaRPr lang="en-US" altLang="en-US" sz="6000">
              <a:solidFill>
                <a:srgbClr val="C00000"/>
              </a:solidFill>
              <a:latin typeface="Arno Pro Smbd"/>
            </a:endParaRPr>
          </a:p>
          <a:p>
            <a:pPr algn="r" eaLnBrk="1" hangingPunct="1"/>
            <a:endParaRPr lang="en-US" altLang="en-US" sz="6000">
              <a:solidFill>
                <a:srgbClr val="C00000"/>
              </a:solidFill>
              <a:latin typeface="Arno Pro Smbd"/>
            </a:endParaRPr>
          </a:p>
        </p:txBody>
      </p:sp>
      <p:sp>
        <p:nvSpPr>
          <p:cNvPr id="81923" name="Rectangle 2">
            <a:extLst>
              <a:ext uri="{FF2B5EF4-FFF2-40B4-BE49-F238E27FC236}">
                <a16:creationId xmlns:a16="http://schemas.microsoft.com/office/drawing/2014/main" id="{9CB0316A-1EE5-5941-02E7-D8C43C88A7E2}"/>
              </a:ext>
            </a:extLst>
          </p:cNvPr>
          <p:cNvSpPr>
            <a:spLocks noChangeArrowheads="1"/>
          </p:cNvSpPr>
          <p:nvPr/>
        </p:nvSpPr>
        <p:spPr bwMode="auto">
          <a:xfrm>
            <a:off x="4516438" y="0"/>
            <a:ext cx="31591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
            <a:extLst>
              <a:ext uri="{FF2B5EF4-FFF2-40B4-BE49-F238E27FC236}">
                <a16:creationId xmlns:a16="http://schemas.microsoft.com/office/drawing/2014/main" id="{E77FEBEC-7C8B-616E-7FD2-98112E5D4F55}"/>
              </a:ext>
            </a:extLst>
          </p:cNvPr>
          <p:cNvSpPr>
            <a:spLocks noChangeArrowheads="1"/>
          </p:cNvSpPr>
          <p:nvPr/>
        </p:nvSpPr>
        <p:spPr bwMode="auto">
          <a:xfrm>
            <a:off x="342900" y="685800"/>
            <a:ext cx="115062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000">
                <a:solidFill>
                  <a:srgbClr val="C00000"/>
                </a:solidFill>
                <a:latin typeface="Arno Pro Smbd"/>
              </a:rPr>
              <a:t>x = 0 # global variable</a:t>
            </a:r>
          </a:p>
          <a:p>
            <a:pPr eaLnBrk="1" hangingPunct="1"/>
            <a:r>
              <a:rPr lang="en-US" altLang="en-US" sz="4000">
                <a:solidFill>
                  <a:srgbClr val="C00000"/>
                </a:solidFill>
                <a:latin typeface="Arno Pro Smbd"/>
              </a:rPr>
              <a:t>def add():</a:t>
            </a:r>
          </a:p>
          <a:p>
            <a:pPr eaLnBrk="1" hangingPunct="1"/>
            <a:r>
              <a:rPr lang="en-US" altLang="en-US" sz="4000">
                <a:solidFill>
                  <a:srgbClr val="C00000"/>
                </a:solidFill>
                <a:latin typeface="Arno Pro Smbd"/>
              </a:rPr>
              <a:t>    global x</a:t>
            </a:r>
          </a:p>
          <a:p>
            <a:pPr eaLnBrk="1" hangingPunct="1"/>
            <a:r>
              <a:rPr lang="en-US" altLang="en-US" sz="4000">
                <a:solidFill>
                  <a:srgbClr val="C00000"/>
                </a:solidFill>
                <a:latin typeface="Arno Pro Smbd"/>
              </a:rPr>
              <a:t>x = x + 5 # increment by 2</a:t>
            </a:r>
          </a:p>
          <a:p>
            <a:pPr eaLnBrk="1" hangingPunct="1"/>
            <a:r>
              <a:rPr lang="en-US" altLang="en-US" sz="4000">
                <a:solidFill>
                  <a:srgbClr val="C00000"/>
                </a:solidFill>
                <a:latin typeface="Arno Pro Smbd"/>
              </a:rPr>
              <a:t>print ("Inside add() function x value is :", x)</a:t>
            </a:r>
          </a:p>
          <a:p>
            <a:pPr eaLnBrk="1" hangingPunct="1"/>
            <a:r>
              <a:rPr lang="en-US" altLang="en-US" sz="4000">
                <a:solidFill>
                  <a:srgbClr val="C00000"/>
                </a:solidFill>
                <a:latin typeface="Arno Pro Smbd"/>
              </a:rPr>
              <a:t>add()</a:t>
            </a:r>
          </a:p>
          <a:p>
            <a:pPr eaLnBrk="1" hangingPunct="1"/>
            <a:r>
              <a:rPr lang="en-US" altLang="en-US" sz="4000">
                <a:solidFill>
                  <a:srgbClr val="C00000"/>
                </a:solidFill>
                <a:latin typeface="Arno Pro Smbd"/>
              </a:rPr>
              <a:t>print ("In main x value is :", x)</a:t>
            </a:r>
          </a:p>
          <a:p>
            <a:pPr eaLnBrk="1" hangingPunct="1"/>
            <a:endParaRPr lang="en-US" altLang="en-US" sz="4000">
              <a:solidFill>
                <a:srgbClr val="C00000"/>
              </a:solidFill>
              <a:latin typeface="Arno Pro Smbd"/>
            </a:endParaRPr>
          </a:p>
          <a:p>
            <a:pPr algn="r" eaLnBrk="1" hangingPunct="1"/>
            <a:r>
              <a:rPr lang="en-US" altLang="en-US" sz="4000" b="1">
                <a:solidFill>
                  <a:srgbClr val="6600FF"/>
                </a:solidFill>
                <a:latin typeface="MinionPro-Bold"/>
              </a:rPr>
              <a:t>Output:</a:t>
            </a:r>
          </a:p>
          <a:p>
            <a:pPr algn="r" eaLnBrk="1" hangingPunct="1"/>
            <a:r>
              <a:rPr lang="en-US" altLang="en-US" sz="4000">
                <a:solidFill>
                  <a:srgbClr val="C00000"/>
                </a:solidFill>
                <a:latin typeface="Arno Pro Smbd"/>
              </a:rPr>
              <a:t>Inside add() function x value is : 5</a:t>
            </a:r>
          </a:p>
          <a:p>
            <a:pPr algn="r" eaLnBrk="1" hangingPunct="1"/>
            <a:r>
              <a:rPr lang="en-US" altLang="en-US" sz="4000">
                <a:solidFill>
                  <a:srgbClr val="C00000"/>
                </a:solidFill>
                <a:latin typeface="Arno Pro Smbd"/>
              </a:rPr>
              <a:t>In main x value is : 5</a:t>
            </a:r>
          </a:p>
        </p:txBody>
      </p:sp>
      <p:sp>
        <p:nvSpPr>
          <p:cNvPr id="82947" name="Rectangle 2">
            <a:extLst>
              <a:ext uri="{FF2B5EF4-FFF2-40B4-BE49-F238E27FC236}">
                <a16:creationId xmlns:a16="http://schemas.microsoft.com/office/drawing/2014/main" id="{D8047C7A-D081-773C-31FF-63C3598239EA}"/>
              </a:ext>
            </a:extLst>
          </p:cNvPr>
          <p:cNvSpPr>
            <a:spLocks noChangeArrowheads="1"/>
          </p:cNvSpPr>
          <p:nvPr/>
        </p:nvSpPr>
        <p:spPr bwMode="auto">
          <a:xfrm>
            <a:off x="4724400" y="-101600"/>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1">
            <a:extLst>
              <a:ext uri="{FF2B5EF4-FFF2-40B4-BE49-F238E27FC236}">
                <a16:creationId xmlns:a16="http://schemas.microsoft.com/office/drawing/2014/main" id="{50701E6B-77FD-CBC8-5F60-0FBABC61A71B}"/>
              </a:ext>
            </a:extLst>
          </p:cNvPr>
          <p:cNvSpPr>
            <a:spLocks noChangeArrowheads="1"/>
          </p:cNvSpPr>
          <p:nvPr/>
        </p:nvSpPr>
        <p:spPr bwMode="auto">
          <a:xfrm>
            <a:off x="1511300" y="1828800"/>
            <a:ext cx="91567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9600">
                <a:solidFill>
                  <a:srgbClr val="C00000"/>
                </a:solidFill>
                <a:latin typeface="Action Force"/>
                <a:ea typeface="LCD"/>
                <a:cs typeface="LCD"/>
              </a:rPr>
              <a:t>Global and local variables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1">
            <a:extLst>
              <a:ext uri="{FF2B5EF4-FFF2-40B4-BE49-F238E27FC236}">
                <a16:creationId xmlns:a16="http://schemas.microsoft.com/office/drawing/2014/main" id="{0EB10454-FC14-C83F-65D2-2418D3CECB35}"/>
              </a:ext>
            </a:extLst>
          </p:cNvPr>
          <p:cNvSpPr>
            <a:spLocks noChangeArrowheads="1"/>
          </p:cNvSpPr>
          <p:nvPr/>
        </p:nvSpPr>
        <p:spPr bwMode="auto">
          <a:xfrm>
            <a:off x="457200" y="1117600"/>
            <a:ext cx="9144000" cy="501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s-ES" altLang="en-US" sz="4000">
                <a:solidFill>
                  <a:srgbClr val="C00000"/>
                </a:solidFill>
                <a:latin typeface="Arno Pro Smbd"/>
              </a:rPr>
              <a:t>x=8 # x is a global variable</a:t>
            </a:r>
          </a:p>
          <a:p>
            <a:pPr eaLnBrk="1" hangingPunct="1"/>
            <a:r>
              <a:rPr lang="es-ES" altLang="en-US" sz="4000">
                <a:solidFill>
                  <a:srgbClr val="C00000"/>
                </a:solidFill>
                <a:latin typeface="Arno Pro Smbd"/>
              </a:rPr>
              <a:t>def loc():</a:t>
            </a:r>
          </a:p>
          <a:p>
            <a:pPr eaLnBrk="1" hangingPunct="1"/>
            <a:r>
              <a:rPr lang="es-ES" altLang="en-US" sz="4000">
                <a:solidFill>
                  <a:srgbClr val="C00000"/>
                </a:solidFill>
                <a:latin typeface="Arno Pro Smbd"/>
              </a:rPr>
              <a:t>    global x</a:t>
            </a:r>
          </a:p>
          <a:p>
            <a:pPr eaLnBrk="1" hangingPunct="1"/>
            <a:r>
              <a:rPr lang="es-ES" altLang="en-US" sz="4000">
                <a:solidFill>
                  <a:srgbClr val="C00000"/>
                </a:solidFill>
                <a:latin typeface="Arno Pro Smbd"/>
              </a:rPr>
              <a:t>y = "local"</a:t>
            </a:r>
          </a:p>
          <a:p>
            <a:pPr eaLnBrk="1" hangingPunct="1"/>
            <a:r>
              <a:rPr lang="es-ES" altLang="en-US" sz="4000">
                <a:solidFill>
                  <a:srgbClr val="C00000"/>
                </a:solidFill>
                <a:latin typeface="Arno Pro Smbd"/>
              </a:rPr>
              <a:t>x = x * 2</a:t>
            </a:r>
          </a:p>
          <a:p>
            <a:pPr eaLnBrk="1" hangingPunct="1"/>
            <a:r>
              <a:rPr lang="es-ES" altLang="en-US" sz="4000">
                <a:solidFill>
                  <a:srgbClr val="C00000"/>
                </a:solidFill>
                <a:latin typeface="Arno Pro Smbd"/>
              </a:rPr>
              <a:t>print(x)</a:t>
            </a:r>
          </a:p>
          <a:p>
            <a:pPr eaLnBrk="1" hangingPunct="1"/>
            <a:r>
              <a:rPr lang="es-ES" altLang="en-US" sz="4000">
                <a:solidFill>
                  <a:srgbClr val="C00000"/>
                </a:solidFill>
                <a:latin typeface="Arno Pro Smbd"/>
              </a:rPr>
              <a:t>print(y)</a:t>
            </a:r>
          </a:p>
          <a:p>
            <a:pPr eaLnBrk="1" hangingPunct="1"/>
            <a:r>
              <a:rPr lang="es-ES" altLang="en-US" sz="4000">
                <a:solidFill>
                  <a:srgbClr val="C00000"/>
                </a:solidFill>
                <a:latin typeface="Arno Pro Smbd"/>
              </a:rPr>
              <a:t>loc()</a:t>
            </a:r>
          </a:p>
        </p:txBody>
      </p:sp>
      <p:sp>
        <p:nvSpPr>
          <p:cNvPr id="84995" name="Rectangle 2">
            <a:extLst>
              <a:ext uri="{FF2B5EF4-FFF2-40B4-BE49-F238E27FC236}">
                <a16:creationId xmlns:a16="http://schemas.microsoft.com/office/drawing/2014/main" id="{A3E970FA-293D-B48F-B335-9C6B2B712F4B}"/>
              </a:ext>
            </a:extLst>
          </p:cNvPr>
          <p:cNvSpPr>
            <a:spLocks noChangeArrowheads="1"/>
          </p:cNvSpPr>
          <p:nvPr/>
        </p:nvSpPr>
        <p:spPr bwMode="auto">
          <a:xfrm>
            <a:off x="3525838" y="103188"/>
            <a:ext cx="3159125"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4" name="Rectangle 3">
            <a:extLst>
              <a:ext uri="{FF2B5EF4-FFF2-40B4-BE49-F238E27FC236}">
                <a16:creationId xmlns:a16="http://schemas.microsoft.com/office/drawing/2014/main" id="{BC198B23-CBD9-C41B-D8F1-70A57004D8AE}"/>
              </a:ext>
            </a:extLst>
          </p:cNvPr>
          <p:cNvSpPr/>
          <p:nvPr/>
        </p:nvSpPr>
        <p:spPr>
          <a:xfrm>
            <a:off x="7086600" y="41275"/>
            <a:ext cx="5029200" cy="1076325"/>
          </a:xfrm>
          <a:prstGeom prst="rect">
            <a:avLst/>
          </a:prstGeom>
        </p:spPr>
        <p:style>
          <a:lnRef idx="3">
            <a:schemeClr val="lt1"/>
          </a:lnRef>
          <a:fillRef idx="1">
            <a:schemeClr val="dk1"/>
          </a:fillRef>
          <a:effectRef idx="1">
            <a:schemeClr val="dk1"/>
          </a:effectRef>
          <a:fontRef idx="minor">
            <a:schemeClr val="lt1"/>
          </a:fontRef>
        </p:style>
        <p:txBody>
          <a:bodyPr>
            <a:spAutoFit/>
          </a:bodyPr>
          <a:lstStyle/>
          <a:p>
            <a:pPr algn="ctr" eaLnBrk="1" fontAlgn="auto" hangingPunct="1">
              <a:spcBef>
                <a:spcPts val="0"/>
              </a:spcBef>
              <a:spcAft>
                <a:spcPts val="0"/>
              </a:spcAft>
              <a:defRPr/>
            </a:pPr>
            <a:r>
              <a:rPr lang="en-US" sz="3200" b="1" dirty="0">
                <a:solidFill>
                  <a:srgbClr val="FF0000"/>
                </a:solidFill>
              </a:rPr>
              <a:t>Using Global and Local variables in same code</a:t>
            </a:r>
          </a:p>
        </p:txBody>
      </p:sp>
      <p:sp>
        <p:nvSpPr>
          <p:cNvPr id="84997" name="TextBox 4">
            <a:extLst>
              <a:ext uri="{FF2B5EF4-FFF2-40B4-BE49-F238E27FC236}">
                <a16:creationId xmlns:a16="http://schemas.microsoft.com/office/drawing/2014/main" id="{C4B2EAC7-D15A-D33E-1222-1817EE4B70AF}"/>
              </a:ext>
            </a:extLst>
          </p:cNvPr>
          <p:cNvSpPr txBox="1">
            <a:spLocks noChangeArrowheads="1"/>
          </p:cNvSpPr>
          <p:nvPr/>
        </p:nvSpPr>
        <p:spPr bwMode="auto">
          <a:xfrm>
            <a:off x="9144000" y="3603625"/>
            <a:ext cx="55626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IN" altLang="en-US" sz="4000">
                <a:solidFill>
                  <a:srgbClr val="7030A0"/>
                </a:solidFill>
              </a:rPr>
              <a:t>OUTPUT:</a:t>
            </a:r>
          </a:p>
          <a:p>
            <a:pPr eaLnBrk="1" hangingPunct="1"/>
            <a:endParaRPr lang="en-IN" altLang="en-US" sz="4000">
              <a:solidFill>
                <a:srgbClr val="7030A0"/>
              </a:solidFill>
            </a:endParaRPr>
          </a:p>
          <a:p>
            <a:pPr eaLnBrk="1" hangingPunct="1"/>
            <a:r>
              <a:rPr lang="en-IN" altLang="en-US" sz="4000">
                <a:solidFill>
                  <a:srgbClr val="7030A0"/>
                </a:solidFill>
              </a:rPr>
              <a:t>16</a:t>
            </a:r>
          </a:p>
          <a:p>
            <a:pPr eaLnBrk="1" hangingPunct="1"/>
            <a:r>
              <a:rPr lang="en-IN" altLang="en-US" sz="4000">
                <a:solidFill>
                  <a:srgbClr val="7030A0"/>
                </a:solidFill>
              </a:rPr>
              <a:t>local</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560DFC9-4F29-AC94-C129-E629FDB654B5}"/>
              </a:ext>
            </a:extLst>
          </p:cNvPr>
          <p:cNvSpPr/>
          <p:nvPr/>
        </p:nvSpPr>
        <p:spPr>
          <a:xfrm>
            <a:off x="7239000" y="147638"/>
            <a:ext cx="4572000" cy="954087"/>
          </a:xfrm>
          <a:prstGeom prst="rect">
            <a:avLst/>
          </a:prstGeom>
        </p:spPr>
        <p:style>
          <a:lnRef idx="3">
            <a:schemeClr val="lt1"/>
          </a:lnRef>
          <a:fillRef idx="1">
            <a:schemeClr val="dk1"/>
          </a:fillRef>
          <a:effectRef idx="1">
            <a:schemeClr val="dk1"/>
          </a:effectRef>
          <a:fontRef idx="minor">
            <a:schemeClr val="lt1"/>
          </a:fontRef>
        </p:style>
        <p:txBody>
          <a:bodyPr>
            <a:spAutoFit/>
          </a:bodyPr>
          <a:lstStyle/>
          <a:p>
            <a:pPr algn="ctr" eaLnBrk="1" fontAlgn="auto" hangingPunct="1">
              <a:spcBef>
                <a:spcPts val="0"/>
              </a:spcBef>
              <a:spcAft>
                <a:spcPts val="0"/>
              </a:spcAft>
              <a:defRPr/>
            </a:pPr>
            <a:r>
              <a:rPr lang="en-US" sz="2800" b="1" dirty="0">
                <a:solidFill>
                  <a:srgbClr val="FF0000"/>
                </a:solidFill>
              </a:rPr>
              <a:t>Global variable and Local variable with same name</a:t>
            </a:r>
            <a:endParaRPr lang="en-US" sz="2800" dirty="0">
              <a:solidFill>
                <a:srgbClr val="FF0000"/>
              </a:solidFill>
            </a:endParaRPr>
          </a:p>
        </p:txBody>
      </p:sp>
      <p:sp>
        <p:nvSpPr>
          <p:cNvPr id="86019" name="Rectangle 2">
            <a:extLst>
              <a:ext uri="{FF2B5EF4-FFF2-40B4-BE49-F238E27FC236}">
                <a16:creationId xmlns:a16="http://schemas.microsoft.com/office/drawing/2014/main" id="{C062296A-6B10-C60E-CD9F-25DF4A6677CA}"/>
              </a:ext>
            </a:extLst>
          </p:cNvPr>
          <p:cNvSpPr>
            <a:spLocks noChangeArrowheads="1"/>
          </p:cNvSpPr>
          <p:nvPr/>
        </p:nvSpPr>
        <p:spPr bwMode="auto">
          <a:xfrm>
            <a:off x="3733800" y="147638"/>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86020" name="Rectangle 3">
            <a:extLst>
              <a:ext uri="{FF2B5EF4-FFF2-40B4-BE49-F238E27FC236}">
                <a16:creationId xmlns:a16="http://schemas.microsoft.com/office/drawing/2014/main" id="{175495D3-ABC1-2D74-8F18-44D4B58D1515}"/>
              </a:ext>
            </a:extLst>
          </p:cNvPr>
          <p:cNvSpPr>
            <a:spLocks noChangeArrowheads="1"/>
          </p:cNvSpPr>
          <p:nvPr/>
        </p:nvSpPr>
        <p:spPr bwMode="auto">
          <a:xfrm>
            <a:off x="304800" y="1165225"/>
            <a:ext cx="9144000"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000">
                <a:solidFill>
                  <a:srgbClr val="C00000"/>
                </a:solidFill>
                <a:latin typeface="Arno Pro Smbd"/>
              </a:rPr>
              <a:t>x= 5</a:t>
            </a:r>
          </a:p>
          <a:p>
            <a:pPr eaLnBrk="1" hangingPunct="1"/>
            <a:r>
              <a:rPr lang="en-US" altLang="en-US" sz="4000">
                <a:solidFill>
                  <a:srgbClr val="C00000"/>
                </a:solidFill>
                <a:latin typeface="Arno Pro Smbd"/>
              </a:rPr>
              <a:t>def loc():</a:t>
            </a:r>
          </a:p>
          <a:p>
            <a:pPr eaLnBrk="1" hangingPunct="1"/>
            <a:r>
              <a:rPr lang="en-US" altLang="en-US" sz="4000">
                <a:solidFill>
                  <a:srgbClr val="C00000"/>
                </a:solidFill>
                <a:latin typeface="Arno Pro Smbd"/>
              </a:rPr>
              <a:t>    x = 10</a:t>
            </a:r>
          </a:p>
          <a:p>
            <a:pPr eaLnBrk="1" hangingPunct="1"/>
            <a:r>
              <a:rPr lang="en-US" altLang="en-US" sz="4000">
                <a:solidFill>
                  <a:srgbClr val="C00000"/>
                </a:solidFill>
                <a:latin typeface="Arno Pro Smbd"/>
              </a:rPr>
              <a:t>print ("local x:", x)</a:t>
            </a:r>
          </a:p>
          <a:p>
            <a:pPr eaLnBrk="1" hangingPunct="1"/>
            <a:r>
              <a:rPr lang="en-US" altLang="en-US" sz="4000">
                <a:solidFill>
                  <a:srgbClr val="C00000"/>
                </a:solidFill>
                <a:latin typeface="Arno Pro Smbd"/>
              </a:rPr>
              <a:t>loc()</a:t>
            </a:r>
          </a:p>
          <a:p>
            <a:pPr eaLnBrk="1" hangingPunct="1"/>
            <a:r>
              <a:rPr lang="en-US" altLang="en-US" sz="4000">
                <a:solidFill>
                  <a:srgbClr val="C00000"/>
                </a:solidFill>
                <a:latin typeface="Arno Pro Smbd"/>
              </a:rPr>
              <a:t>print ("global x:", x)</a:t>
            </a:r>
          </a:p>
        </p:txBody>
      </p:sp>
      <p:sp>
        <p:nvSpPr>
          <p:cNvPr id="86021" name="TextBox 4">
            <a:extLst>
              <a:ext uri="{FF2B5EF4-FFF2-40B4-BE49-F238E27FC236}">
                <a16:creationId xmlns:a16="http://schemas.microsoft.com/office/drawing/2014/main" id="{79DAA6E8-AAEF-9949-797D-50B310CE37D0}"/>
              </a:ext>
            </a:extLst>
          </p:cNvPr>
          <p:cNvSpPr txBox="1">
            <a:spLocks noChangeArrowheads="1"/>
          </p:cNvSpPr>
          <p:nvPr/>
        </p:nvSpPr>
        <p:spPr bwMode="auto">
          <a:xfrm>
            <a:off x="8610600" y="4025900"/>
            <a:ext cx="4572000"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IN" altLang="en-US" sz="4000">
                <a:solidFill>
                  <a:srgbClr val="7030A0"/>
                </a:solidFill>
              </a:rPr>
              <a:t>OUTPUT:</a:t>
            </a:r>
          </a:p>
          <a:p>
            <a:pPr eaLnBrk="1" hangingPunct="1"/>
            <a:endParaRPr lang="en-IN" altLang="en-US" sz="4000">
              <a:solidFill>
                <a:srgbClr val="7030A0"/>
              </a:solidFill>
            </a:endParaRPr>
          </a:p>
          <a:p>
            <a:pPr eaLnBrk="1" hangingPunct="1"/>
            <a:r>
              <a:rPr lang="en-IN" altLang="en-US" sz="4000">
                <a:solidFill>
                  <a:srgbClr val="7030A0"/>
                </a:solidFill>
              </a:rPr>
              <a:t>local x: 5</a:t>
            </a:r>
          </a:p>
          <a:p>
            <a:pPr eaLnBrk="1" hangingPunct="1"/>
            <a:r>
              <a:rPr lang="en-IN" altLang="en-US" sz="4000">
                <a:solidFill>
                  <a:srgbClr val="7030A0"/>
                </a:solidFill>
              </a:rPr>
              <a:t>global x: 5</a:t>
            </a:r>
          </a:p>
          <a:p>
            <a:pPr eaLnBrk="1" hangingPunct="1"/>
            <a:endParaRPr lang="en-IN" alt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
            <a:extLst>
              <a:ext uri="{FF2B5EF4-FFF2-40B4-BE49-F238E27FC236}">
                <a16:creationId xmlns:a16="http://schemas.microsoft.com/office/drawing/2014/main" id="{DFD7CBF3-3BAE-1E72-C4A1-25CC1F26AAAD}"/>
              </a:ext>
            </a:extLst>
          </p:cNvPr>
          <p:cNvSpPr>
            <a:spLocks noChangeArrowheads="1"/>
          </p:cNvSpPr>
          <p:nvPr/>
        </p:nvSpPr>
        <p:spPr bwMode="auto">
          <a:xfrm>
            <a:off x="1524000" y="914400"/>
            <a:ext cx="914400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1600"/>
          </a:p>
          <a:p>
            <a:pPr algn="ctr" eaLnBrk="1" hangingPunct="1"/>
            <a:r>
              <a:rPr lang="en-US" altLang="en-US" sz="9600">
                <a:solidFill>
                  <a:srgbClr val="C00000"/>
                </a:solidFill>
                <a:latin typeface="Action Force"/>
                <a:ea typeface="LCD"/>
                <a:cs typeface="LCD"/>
              </a:rPr>
              <a:t>Functions using libraries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1">
            <a:extLst>
              <a:ext uri="{FF2B5EF4-FFF2-40B4-BE49-F238E27FC236}">
                <a16:creationId xmlns:a16="http://schemas.microsoft.com/office/drawing/2014/main" id="{FBAE910B-B19B-DFDE-67BF-A631303346FB}"/>
              </a:ext>
            </a:extLst>
          </p:cNvPr>
          <p:cNvSpPr>
            <a:spLocks noChangeArrowheads="1"/>
          </p:cNvSpPr>
          <p:nvPr/>
        </p:nvSpPr>
        <p:spPr bwMode="auto">
          <a:xfrm>
            <a:off x="1524000" y="609600"/>
            <a:ext cx="908685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9600">
                <a:solidFill>
                  <a:srgbClr val="C00000"/>
                </a:solidFill>
                <a:latin typeface="Action Force"/>
                <a:ea typeface="LCD"/>
                <a:cs typeface="LCD"/>
              </a:rPr>
              <a:t>Built-in and Mathematical functions</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1">
            <a:extLst>
              <a:ext uri="{FF2B5EF4-FFF2-40B4-BE49-F238E27FC236}">
                <a16:creationId xmlns:a16="http://schemas.microsoft.com/office/drawing/2014/main" id="{CF38608B-213D-C9EA-E570-37531F84B9D2}"/>
              </a:ext>
            </a:extLst>
          </p:cNvPr>
          <p:cNvSpPr>
            <a:spLocks noChangeArrowheads="1"/>
          </p:cNvSpPr>
          <p:nvPr/>
        </p:nvSpPr>
        <p:spPr bwMode="auto">
          <a:xfrm>
            <a:off x="1504950" y="990600"/>
            <a:ext cx="9172575" cy="315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9900">
                <a:solidFill>
                  <a:srgbClr val="C00000"/>
                </a:solidFill>
                <a:latin typeface="Adobe Gothic Std B"/>
                <a:ea typeface="Adobe Gothic Std B"/>
                <a:cs typeface="LCD"/>
              </a:rPr>
              <a:t>abs ( )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DC21BDE-BA9A-E604-AE2A-44F9BCCD2F71}"/>
              </a:ext>
            </a:extLst>
          </p:cNvPr>
          <p:cNvGraphicFramePr>
            <a:graphicFrameLocks noGrp="1"/>
          </p:cNvGraphicFramePr>
          <p:nvPr/>
        </p:nvGraphicFramePr>
        <p:xfrm>
          <a:off x="1544638" y="12700"/>
          <a:ext cx="9123362" cy="6850063"/>
        </p:xfrm>
        <a:graphic>
          <a:graphicData uri="http://schemas.openxmlformats.org/drawingml/2006/table">
            <a:tbl>
              <a:tblPr firstRow="1" bandRow="1">
                <a:tableStyleId>{5C22544A-7EE6-4342-B048-85BDC9FD1C3A}</a:tableStyleId>
              </a:tblPr>
              <a:tblGrid>
                <a:gridCol w="4561681">
                  <a:extLst>
                    <a:ext uri="{9D8B030D-6E8A-4147-A177-3AD203B41FA5}">
                      <a16:colId xmlns:a16="http://schemas.microsoft.com/office/drawing/2014/main" val="20000"/>
                    </a:ext>
                  </a:extLst>
                </a:gridCol>
                <a:gridCol w="4561681">
                  <a:extLst>
                    <a:ext uri="{9D8B030D-6E8A-4147-A177-3AD203B41FA5}">
                      <a16:colId xmlns:a16="http://schemas.microsoft.com/office/drawing/2014/main" val="20001"/>
                    </a:ext>
                  </a:extLst>
                </a:gridCol>
              </a:tblGrid>
              <a:tr h="1369012">
                <a:tc>
                  <a:txBody>
                    <a:bodyPr/>
                    <a:lstStyle/>
                    <a:p>
                      <a:pPr algn="ctr"/>
                      <a:r>
                        <a:rPr lang="en-US" sz="2800" u="none" strike="noStrike" baseline="0" dirty="0">
                          <a:latin typeface="Arno Pro Smbd" pitchFamily="18" charset="0"/>
                        </a:rPr>
                        <a:t>Functions</a:t>
                      </a:r>
                      <a:endParaRPr lang="en-US" sz="2800" b="1" dirty="0">
                        <a:solidFill>
                          <a:srgbClr val="00B050"/>
                        </a:solidFill>
                        <a:latin typeface="Arno Pro Smbd" pitchFamily="18" charset="0"/>
                        <a:cs typeface="Times New Roman" pitchFamily="18" charset="0"/>
                      </a:endParaRPr>
                    </a:p>
                  </a:txBody>
                  <a:tcPr marL="91438" marR="91438" marT="45717" marB="45717" anchor="ctr"/>
                </a:tc>
                <a:tc>
                  <a:txBody>
                    <a:bodyPr/>
                    <a:lstStyle/>
                    <a:p>
                      <a:pPr algn="ctr"/>
                      <a:r>
                        <a:rPr lang="en-US" sz="2800" u="none" strike="noStrike" baseline="0" dirty="0">
                          <a:latin typeface="Arno Pro Smbd" pitchFamily="18" charset="0"/>
                        </a:rPr>
                        <a:t>Description </a:t>
                      </a:r>
                      <a:endParaRPr lang="en-US" sz="2800" b="1" dirty="0">
                        <a:solidFill>
                          <a:srgbClr val="00B050"/>
                        </a:solidFill>
                        <a:latin typeface="Arno Pro Smbd" pitchFamily="18" charset="0"/>
                        <a:cs typeface="Times New Roman" pitchFamily="18" charset="0"/>
                      </a:endParaRPr>
                    </a:p>
                  </a:txBody>
                  <a:tcPr marL="91438" marR="91438" marT="45717" marB="45717" anchor="ctr"/>
                </a:tc>
                <a:extLst>
                  <a:ext uri="{0D108BD9-81ED-4DB2-BD59-A6C34878D82A}">
                    <a16:rowId xmlns:a16="http://schemas.microsoft.com/office/drawing/2014/main" val="10000"/>
                  </a:ext>
                </a:extLst>
              </a:tr>
              <a:tr h="1369012">
                <a:tc>
                  <a:txBody>
                    <a:bodyPr/>
                    <a:lstStyle/>
                    <a:p>
                      <a:pPr algn="l"/>
                      <a:r>
                        <a:rPr lang="en-US" sz="2800" u="none" strike="noStrike" kern="1200" baseline="0" dirty="0">
                          <a:latin typeface="Arno Pro Smbd" pitchFamily="18" charset="0"/>
                        </a:rPr>
                        <a:t>User-defined functions </a:t>
                      </a:r>
                      <a:endParaRPr lang="en-US" sz="2800" dirty="0">
                        <a:latin typeface="Arno Pro Smbd" pitchFamily="18" charset="0"/>
                        <a:cs typeface="Times New Roman" pitchFamily="18" charset="0"/>
                      </a:endParaRPr>
                    </a:p>
                  </a:txBody>
                  <a:tcPr marL="91438" marR="91438" marT="45717" marB="45717" anchor="ctr"/>
                </a:tc>
                <a:tc>
                  <a:txBody>
                    <a:bodyPr/>
                    <a:lstStyle/>
                    <a:p>
                      <a:pPr algn="l"/>
                      <a:r>
                        <a:rPr lang="en-US" sz="2800" u="none" strike="noStrike" kern="1200" baseline="0" dirty="0">
                          <a:latin typeface="Arno Pro Smbd" pitchFamily="18" charset="0"/>
                        </a:rPr>
                        <a:t>Functions defined by the users themselves. </a:t>
                      </a:r>
                      <a:endParaRPr lang="en-US" sz="2800" dirty="0">
                        <a:latin typeface="Arno Pro Smbd" pitchFamily="18" charset="0"/>
                        <a:cs typeface="Times New Roman" pitchFamily="18" charset="0"/>
                      </a:endParaRPr>
                    </a:p>
                  </a:txBody>
                  <a:tcPr marL="91438" marR="91438" marT="45717" marB="45717" anchor="ctr"/>
                </a:tc>
                <a:extLst>
                  <a:ext uri="{0D108BD9-81ED-4DB2-BD59-A6C34878D82A}">
                    <a16:rowId xmlns:a16="http://schemas.microsoft.com/office/drawing/2014/main" val="10001"/>
                  </a:ext>
                </a:extLst>
              </a:tr>
              <a:tr h="1369012">
                <a:tc>
                  <a:txBody>
                    <a:bodyPr/>
                    <a:lstStyle/>
                    <a:p>
                      <a:pPr algn="l"/>
                      <a:r>
                        <a:rPr lang="en-US" sz="2800" u="none" strike="noStrike" kern="1200" baseline="0" dirty="0">
                          <a:latin typeface="Arno Pro Smbd" pitchFamily="18" charset="0"/>
                        </a:rPr>
                        <a:t>Built-in functions </a:t>
                      </a:r>
                      <a:endParaRPr lang="en-US" sz="2800" dirty="0">
                        <a:latin typeface="Arno Pro Smbd" pitchFamily="18" charset="0"/>
                        <a:cs typeface="Times New Roman" pitchFamily="18" charset="0"/>
                      </a:endParaRPr>
                    </a:p>
                  </a:txBody>
                  <a:tcPr marL="91438" marR="91438" marT="45717" marB="45717" anchor="ctr"/>
                </a:tc>
                <a:tc>
                  <a:txBody>
                    <a:bodyPr/>
                    <a:lstStyle/>
                    <a:p>
                      <a:pPr marL="0" algn="l" defTabSz="914400" rtl="0" eaLnBrk="1" latinLnBrk="0" hangingPunct="1"/>
                      <a:r>
                        <a:rPr lang="en-US" sz="2800" u="none" strike="noStrike" kern="1200" baseline="0" dirty="0">
                          <a:solidFill>
                            <a:schemeClr val="dk1"/>
                          </a:solidFill>
                          <a:latin typeface="Arno Pro Smbd" pitchFamily="18" charset="0"/>
                          <a:ea typeface="+mn-ea"/>
                          <a:cs typeface="+mn-cs"/>
                        </a:rPr>
                        <a:t>Functions that are inbuilt with in Python. </a:t>
                      </a:r>
                    </a:p>
                  </a:txBody>
                  <a:tcPr marL="91438" marR="91438" marT="45717" marB="45717" anchor="ctr"/>
                </a:tc>
                <a:extLst>
                  <a:ext uri="{0D108BD9-81ED-4DB2-BD59-A6C34878D82A}">
                    <a16:rowId xmlns:a16="http://schemas.microsoft.com/office/drawing/2014/main" val="10002"/>
                  </a:ext>
                </a:extLst>
              </a:tr>
              <a:tr h="1371514">
                <a:tc>
                  <a:txBody>
                    <a:bodyPr/>
                    <a:lstStyle/>
                    <a:p>
                      <a:pPr algn="l"/>
                      <a:r>
                        <a:rPr lang="en-US" sz="2800" u="none" strike="noStrike" kern="1200" baseline="0" dirty="0">
                          <a:latin typeface="Arno Pro Smbd" pitchFamily="18" charset="0"/>
                        </a:rPr>
                        <a:t>Lambda functions </a:t>
                      </a:r>
                      <a:endParaRPr lang="en-US" sz="2800" dirty="0">
                        <a:latin typeface="Arno Pro Smbd" pitchFamily="18" charset="0"/>
                        <a:cs typeface="Times New Roman" pitchFamily="18" charset="0"/>
                      </a:endParaRPr>
                    </a:p>
                  </a:txBody>
                  <a:tcPr marL="91438" marR="91438" marT="45717" marB="45717" anchor="ctr"/>
                </a:tc>
                <a:tc>
                  <a:txBody>
                    <a:bodyPr/>
                    <a:lstStyle/>
                    <a:p>
                      <a:pPr marL="0" algn="l" defTabSz="914400" rtl="0" eaLnBrk="1" latinLnBrk="0" hangingPunct="1"/>
                      <a:r>
                        <a:rPr lang="en-US" sz="2800" u="none" strike="noStrike" kern="1200" baseline="0" dirty="0">
                          <a:solidFill>
                            <a:schemeClr val="dk1"/>
                          </a:solidFill>
                          <a:latin typeface="Arno Pro Smbd" pitchFamily="18" charset="0"/>
                          <a:ea typeface="+mn-ea"/>
                          <a:cs typeface="+mn-cs"/>
                        </a:rPr>
                        <a:t>Functions that are anonymous un-named function. </a:t>
                      </a:r>
                    </a:p>
                  </a:txBody>
                  <a:tcPr marL="91438" marR="91438" marT="45717" marB="45717" anchor="ctr"/>
                </a:tc>
                <a:extLst>
                  <a:ext uri="{0D108BD9-81ED-4DB2-BD59-A6C34878D82A}">
                    <a16:rowId xmlns:a16="http://schemas.microsoft.com/office/drawing/2014/main" val="10003"/>
                  </a:ext>
                </a:extLst>
              </a:tr>
              <a:tr h="1371514">
                <a:tc>
                  <a:txBody>
                    <a:bodyPr/>
                    <a:lstStyle/>
                    <a:p>
                      <a:pPr algn="l"/>
                      <a:r>
                        <a:rPr lang="en-US" sz="2800" u="none" strike="noStrike" kern="1200" baseline="0" dirty="0">
                          <a:latin typeface="Arno Pro Smbd" pitchFamily="18" charset="0"/>
                        </a:rPr>
                        <a:t>Recursion functions</a:t>
                      </a:r>
                      <a:endParaRPr lang="en-US" sz="2800" dirty="0">
                        <a:latin typeface="Arno Pro Smbd" pitchFamily="18" charset="0"/>
                        <a:cs typeface="Times New Roman" pitchFamily="18" charset="0"/>
                      </a:endParaRPr>
                    </a:p>
                  </a:txBody>
                  <a:tcPr marL="91438" marR="91438" marT="45717" marB="45717" anchor="ctr"/>
                </a:tc>
                <a:tc>
                  <a:txBody>
                    <a:bodyPr/>
                    <a:lstStyle/>
                    <a:p>
                      <a:pPr algn="l"/>
                      <a:r>
                        <a:rPr lang="en-US" sz="2800" u="none" strike="noStrike" kern="1200" baseline="0" dirty="0">
                          <a:latin typeface="Arno Pro Smbd" pitchFamily="18" charset="0"/>
                        </a:rPr>
                        <a:t>Functions that calls itself is known as recursive</a:t>
                      </a:r>
                    </a:p>
                    <a:p>
                      <a:pPr algn="l"/>
                      <a:endParaRPr lang="en-US" sz="2800" dirty="0">
                        <a:latin typeface="Arno Pro Smbd" pitchFamily="18" charset="0"/>
                        <a:cs typeface="Times New Roman" pitchFamily="18" charset="0"/>
                      </a:endParaRPr>
                    </a:p>
                  </a:txBody>
                  <a:tcPr marL="91438" marR="91438" marT="45717" marB="45717"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
            <a:extLst>
              <a:ext uri="{FF2B5EF4-FFF2-40B4-BE49-F238E27FC236}">
                <a16:creationId xmlns:a16="http://schemas.microsoft.com/office/drawing/2014/main" id="{38664462-1284-EEC0-7C81-30441164E976}"/>
              </a:ext>
            </a:extLst>
          </p:cNvPr>
          <p:cNvSpPr>
            <a:spLocks noChangeArrowheads="1"/>
          </p:cNvSpPr>
          <p:nvPr/>
        </p:nvSpPr>
        <p:spPr bwMode="auto">
          <a:xfrm>
            <a:off x="685800" y="838200"/>
            <a:ext cx="10744200"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600">
                <a:latin typeface="Arno Pro Smbd"/>
              </a:rPr>
              <a:t>Returns an absolute value of a number. </a:t>
            </a:r>
          </a:p>
          <a:p>
            <a:pPr algn="just" eaLnBrk="1" hangingPunct="1"/>
            <a:r>
              <a:rPr lang="en-US" altLang="en-US" sz="6600">
                <a:latin typeface="Arno Pro Smbd"/>
              </a:rPr>
              <a:t>The argument may be an integer or a floating point number.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1">
            <a:extLst>
              <a:ext uri="{FF2B5EF4-FFF2-40B4-BE49-F238E27FC236}">
                <a16:creationId xmlns:a16="http://schemas.microsoft.com/office/drawing/2014/main" id="{2DAD9392-9E34-1EA5-5DB4-C0D3C72CCF12}"/>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91139" name="Rectangle 3">
            <a:extLst>
              <a:ext uri="{FF2B5EF4-FFF2-40B4-BE49-F238E27FC236}">
                <a16:creationId xmlns:a16="http://schemas.microsoft.com/office/drawing/2014/main" id="{2F7D9C60-EB65-E1F2-F790-35F826A922EB}"/>
              </a:ext>
            </a:extLst>
          </p:cNvPr>
          <p:cNvSpPr>
            <a:spLocks noChangeArrowheads="1"/>
          </p:cNvSpPr>
          <p:nvPr/>
        </p:nvSpPr>
        <p:spPr bwMode="auto">
          <a:xfrm>
            <a:off x="1752600" y="1676400"/>
            <a:ext cx="8686800" cy="377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3900">
                <a:solidFill>
                  <a:srgbClr val="C00000"/>
                </a:solidFill>
                <a:latin typeface="Arno Pro Smbd"/>
              </a:rPr>
              <a:t>abs(x)</a:t>
            </a:r>
            <a:endParaRPr lang="en-US" altLang="en-US" sz="3200">
              <a:solidFill>
                <a:srgbClr val="C00000"/>
              </a:solidFill>
              <a:latin typeface="Arno Pro Smbd"/>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
            <a:extLst>
              <a:ext uri="{FF2B5EF4-FFF2-40B4-BE49-F238E27FC236}">
                <a16:creationId xmlns:a16="http://schemas.microsoft.com/office/drawing/2014/main" id="{8B4A6441-D11C-8A64-A473-B16B8C641BC7}"/>
              </a:ext>
            </a:extLst>
          </p:cNvPr>
          <p:cNvSpPr>
            <a:spLocks noChangeArrowheads="1"/>
          </p:cNvSpPr>
          <p:nvPr/>
        </p:nvSpPr>
        <p:spPr bwMode="auto">
          <a:xfrm>
            <a:off x="1524000" y="1550988"/>
            <a:ext cx="9144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s-ES" altLang="en-US" sz="7200">
                <a:solidFill>
                  <a:srgbClr val="C00000"/>
                </a:solidFill>
                <a:latin typeface="Arno Pro Smbd"/>
              </a:rPr>
              <a:t>x=20</a:t>
            </a:r>
          </a:p>
          <a:p>
            <a:pPr eaLnBrk="1" hangingPunct="1"/>
            <a:r>
              <a:rPr lang="es-ES" altLang="en-US" sz="7200">
                <a:solidFill>
                  <a:srgbClr val="C00000"/>
                </a:solidFill>
                <a:latin typeface="Arno Pro Smbd"/>
              </a:rPr>
              <a:t>y=-23.2</a:t>
            </a:r>
          </a:p>
          <a:p>
            <a:pPr eaLnBrk="1" hangingPunct="1"/>
            <a:r>
              <a:rPr lang="es-ES" altLang="en-US" sz="7200">
                <a:solidFill>
                  <a:srgbClr val="C00000"/>
                </a:solidFill>
                <a:latin typeface="Arno Pro Smbd"/>
              </a:rPr>
              <a:t>print('x = ', abs(x))</a:t>
            </a:r>
          </a:p>
          <a:p>
            <a:pPr eaLnBrk="1" hangingPunct="1"/>
            <a:r>
              <a:rPr lang="es-ES" altLang="en-US" sz="7200">
                <a:solidFill>
                  <a:srgbClr val="C00000"/>
                </a:solidFill>
                <a:latin typeface="Arno Pro Smbd"/>
              </a:rPr>
              <a:t>print('y = ', abs(y))</a:t>
            </a:r>
          </a:p>
        </p:txBody>
      </p:sp>
      <p:sp>
        <p:nvSpPr>
          <p:cNvPr id="92163" name="Rectangle 3">
            <a:extLst>
              <a:ext uri="{FF2B5EF4-FFF2-40B4-BE49-F238E27FC236}">
                <a16:creationId xmlns:a16="http://schemas.microsoft.com/office/drawing/2014/main" id="{2E044332-D60C-42BD-0864-3A1BFD4614E4}"/>
              </a:ext>
            </a:extLst>
          </p:cNvPr>
          <p:cNvSpPr>
            <a:spLocks noChangeArrowheads="1"/>
          </p:cNvSpPr>
          <p:nvPr/>
        </p:nvSpPr>
        <p:spPr bwMode="auto">
          <a:xfrm>
            <a:off x="3962400" y="182563"/>
            <a:ext cx="3157538"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92164" name="TextBox 4">
            <a:extLst>
              <a:ext uri="{FF2B5EF4-FFF2-40B4-BE49-F238E27FC236}">
                <a16:creationId xmlns:a16="http://schemas.microsoft.com/office/drawing/2014/main" id="{A8EF9170-08E4-1E0F-26AE-D6CFB1F0EC0F}"/>
              </a:ext>
            </a:extLst>
          </p:cNvPr>
          <p:cNvSpPr txBox="1">
            <a:spLocks noChangeArrowheads="1"/>
          </p:cNvSpPr>
          <p:nvPr/>
        </p:nvSpPr>
        <p:spPr bwMode="auto">
          <a:xfrm>
            <a:off x="9372600" y="4264025"/>
            <a:ext cx="6099175"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5400" b="1">
                <a:solidFill>
                  <a:srgbClr val="6600FF"/>
                </a:solidFill>
                <a:latin typeface="MinionPro-Bold"/>
              </a:rPr>
              <a:t>Output:</a:t>
            </a:r>
          </a:p>
          <a:p>
            <a:pPr eaLnBrk="1" hangingPunct="1"/>
            <a:r>
              <a:rPr lang="en-US" altLang="en-US" sz="5400">
                <a:solidFill>
                  <a:srgbClr val="000000"/>
                </a:solidFill>
                <a:latin typeface="MinionPro-Regular"/>
              </a:rPr>
              <a:t>x = 20</a:t>
            </a:r>
          </a:p>
          <a:p>
            <a:pPr eaLnBrk="1" hangingPunct="1"/>
            <a:r>
              <a:rPr lang="en-US" altLang="en-US" sz="5400">
                <a:solidFill>
                  <a:srgbClr val="000000"/>
                </a:solidFill>
                <a:latin typeface="MinionPro-Regular"/>
              </a:rPr>
              <a:t>y = 23.2</a:t>
            </a:r>
            <a:endParaRPr lang="en-US" altLang="en-US" sz="540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1">
            <a:extLst>
              <a:ext uri="{FF2B5EF4-FFF2-40B4-BE49-F238E27FC236}">
                <a16:creationId xmlns:a16="http://schemas.microsoft.com/office/drawing/2014/main" id="{CCEC5E54-2215-2A2B-F74C-4FB64EC8399A}"/>
              </a:ext>
            </a:extLst>
          </p:cNvPr>
          <p:cNvSpPr>
            <a:spLocks noChangeArrowheads="1"/>
          </p:cNvSpPr>
          <p:nvPr/>
        </p:nvSpPr>
        <p:spPr bwMode="auto">
          <a:xfrm>
            <a:off x="1504950" y="990600"/>
            <a:ext cx="9172575" cy="315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9900">
                <a:solidFill>
                  <a:srgbClr val="C00000"/>
                </a:solidFill>
                <a:latin typeface="Adobe Gothic Std B"/>
                <a:ea typeface="Adobe Gothic Std B"/>
                <a:cs typeface="LCD"/>
              </a:rPr>
              <a:t>ord( )	</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1">
            <a:extLst>
              <a:ext uri="{FF2B5EF4-FFF2-40B4-BE49-F238E27FC236}">
                <a16:creationId xmlns:a16="http://schemas.microsoft.com/office/drawing/2014/main" id="{569468B9-E2B2-1C70-005A-6F66994B80BD}"/>
              </a:ext>
            </a:extLst>
          </p:cNvPr>
          <p:cNvSpPr>
            <a:spLocks noChangeArrowheads="1"/>
          </p:cNvSpPr>
          <p:nvPr/>
        </p:nvSpPr>
        <p:spPr bwMode="auto">
          <a:xfrm>
            <a:off x="685800" y="457200"/>
            <a:ext cx="10668000" cy="443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endParaRPr lang="en-US" altLang="en-US"/>
          </a:p>
          <a:p>
            <a:pPr algn="just" eaLnBrk="1" hangingPunct="1"/>
            <a:r>
              <a:rPr lang="en-US" altLang="en-US" sz="6600">
                <a:latin typeface="Arno Pro Smbd"/>
              </a:rPr>
              <a:t>Returns the ASCII value for the given Unicode character.</a:t>
            </a:r>
          </a:p>
          <a:p>
            <a:pPr algn="just" eaLnBrk="1" hangingPunct="1"/>
            <a:r>
              <a:rPr lang="en-US" altLang="en-US" sz="6600">
                <a:latin typeface="Arno Pro Smbd"/>
              </a:rPr>
              <a:t>This function is inverse of chr() function. 	</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1">
            <a:extLst>
              <a:ext uri="{FF2B5EF4-FFF2-40B4-BE49-F238E27FC236}">
                <a16:creationId xmlns:a16="http://schemas.microsoft.com/office/drawing/2014/main" id="{C2B4A9AF-EB15-9CC8-E8F7-83490D9765B9}"/>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95235" name="Rectangle 3">
            <a:extLst>
              <a:ext uri="{FF2B5EF4-FFF2-40B4-BE49-F238E27FC236}">
                <a16:creationId xmlns:a16="http://schemas.microsoft.com/office/drawing/2014/main" id="{DB683B67-8177-1469-5B7E-024DCE6ECC05}"/>
              </a:ext>
            </a:extLst>
          </p:cNvPr>
          <p:cNvSpPr>
            <a:spLocks noChangeArrowheads="1"/>
          </p:cNvSpPr>
          <p:nvPr/>
        </p:nvSpPr>
        <p:spPr bwMode="auto">
          <a:xfrm>
            <a:off x="1752600" y="1676400"/>
            <a:ext cx="8686800" cy="377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3900">
                <a:solidFill>
                  <a:srgbClr val="C00000"/>
                </a:solidFill>
                <a:latin typeface="Arno Pro Smbd"/>
              </a:rPr>
              <a:t>ord(c)</a:t>
            </a:r>
            <a:endParaRPr lang="en-US" altLang="en-US" sz="3200">
              <a:solidFill>
                <a:srgbClr val="C00000"/>
              </a:solidFill>
              <a:latin typeface="Arno Pro Smbd"/>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1">
            <a:extLst>
              <a:ext uri="{FF2B5EF4-FFF2-40B4-BE49-F238E27FC236}">
                <a16:creationId xmlns:a16="http://schemas.microsoft.com/office/drawing/2014/main" id="{51D8F78A-D8E0-F176-5A21-706A7B1BF511}"/>
              </a:ext>
            </a:extLst>
          </p:cNvPr>
          <p:cNvSpPr>
            <a:spLocks noChangeArrowheads="1"/>
          </p:cNvSpPr>
          <p:nvPr/>
        </p:nvSpPr>
        <p:spPr bwMode="auto">
          <a:xfrm>
            <a:off x="1122363" y="1092200"/>
            <a:ext cx="9144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7200">
                <a:solidFill>
                  <a:srgbClr val="C00000"/>
                </a:solidFill>
                <a:latin typeface="Arno Pro Smbd"/>
              </a:rPr>
              <a:t>c= 'a'</a:t>
            </a:r>
          </a:p>
          <a:p>
            <a:pPr eaLnBrk="1" hangingPunct="1"/>
            <a:r>
              <a:rPr lang="en-US" altLang="en-US" sz="7200">
                <a:solidFill>
                  <a:srgbClr val="C00000"/>
                </a:solidFill>
                <a:latin typeface="Arno Pro Smbd"/>
              </a:rPr>
              <a:t>d= 'A'</a:t>
            </a:r>
          </a:p>
          <a:p>
            <a:pPr eaLnBrk="1" hangingPunct="1"/>
            <a:r>
              <a:rPr lang="en-US" altLang="en-US" sz="7200">
                <a:solidFill>
                  <a:srgbClr val="C00000"/>
                </a:solidFill>
                <a:latin typeface="Arno Pro Smbd"/>
              </a:rPr>
              <a:t>print ('c = ',ord (c))</a:t>
            </a:r>
          </a:p>
          <a:p>
            <a:pPr eaLnBrk="1" hangingPunct="1"/>
            <a:r>
              <a:rPr lang="en-US" altLang="en-US" sz="7200">
                <a:solidFill>
                  <a:srgbClr val="C00000"/>
                </a:solidFill>
                <a:latin typeface="Arno Pro Smbd"/>
              </a:rPr>
              <a:t>print ('A = ',ord (d))</a:t>
            </a:r>
          </a:p>
        </p:txBody>
      </p:sp>
      <p:sp>
        <p:nvSpPr>
          <p:cNvPr id="96259" name="Rectangle 2">
            <a:extLst>
              <a:ext uri="{FF2B5EF4-FFF2-40B4-BE49-F238E27FC236}">
                <a16:creationId xmlns:a16="http://schemas.microsoft.com/office/drawing/2014/main" id="{FA3924C2-86EF-CD62-1196-A79EB3CEF8B7}"/>
              </a:ext>
            </a:extLst>
          </p:cNvPr>
          <p:cNvSpPr>
            <a:spLocks noChangeArrowheads="1"/>
          </p:cNvSpPr>
          <p:nvPr/>
        </p:nvSpPr>
        <p:spPr bwMode="auto">
          <a:xfrm>
            <a:off x="4114800" y="76200"/>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96260" name="TextBox 4">
            <a:extLst>
              <a:ext uri="{FF2B5EF4-FFF2-40B4-BE49-F238E27FC236}">
                <a16:creationId xmlns:a16="http://schemas.microsoft.com/office/drawing/2014/main" id="{F95570E6-25B6-9EA5-54B7-4D00410046AC}"/>
              </a:ext>
            </a:extLst>
          </p:cNvPr>
          <p:cNvSpPr txBox="1">
            <a:spLocks noChangeArrowheads="1"/>
          </p:cNvSpPr>
          <p:nvPr/>
        </p:nvSpPr>
        <p:spPr bwMode="auto">
          <a:xfrm>
            <a:off x="9525000" y="4322763"/>
            <a:ext cx="6099175"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5400" b="1">
                <a:solidFill>
                  <a:srgbClr val="6600FF"/>
                </a:solidFill>
                <a:latin typeface="MinionPro-Bold"/>
              </a:rPr>
              <a:t>Output:</a:t>
            </a:r>
          </a:p>
          <a:p>
            <a:pPr eaLnBrk="1" hangingPunct="1"/>
            <a:r>
              <a:rPr lang="en-US" altLang="en-US" sz="5400">
                <a:solidFill>
                  <a:srgbClr val="000000"/>
                </a:solidFill>
                <a:latin typeface="MinionPro-Regular"/>
              </a:rPr>
              <a:t>c = 97</a:t>
            </a:r>
          </a:p>
          <a:p>
            <a:pPr eaLnBrk="1" hangingPunct="1"/>
            <a:r>
              <a:rPr lang="en-US" altLang="en-US" sz="5400">
                <a:solidFill>
                  <a:srgbClr val="000000"/>
                </a:solidFill>
                <a:latin typeface="MinionPro-Regular"/>
              </a:rPr>
              <a:t>A = 65</a:t>
            </a:r>
            <a:endParaRPr lang="en-US" altLang="en-US" sz="540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1">
            <a:extLst>
              <a:ext uri="{FF2B5EF4-FFF2-40B4-BE49-F238E27FC236}">
                <a16:creationId xmlns:a16="http://schemas.microsoft.com/office/drawing/2014/main" id="{C6C67E0E-04A1-C749-3E3F-D02E0D9AC093}"/>
              </a:ext>
            </a:extLst>
          </p:cNvPr>
          <p:cNvSpPr>
            <a:spLocks noChangeArrowheads="1"/>
          </p:cNvSpPr>
          <p:nvPr/>
        </p:nvSpPr>
        <p:spPr bwMode="auto">
          <a:xfrm>
            <a:off x="1504950" y="990600"/>
            <a:ext cx="9172575" cy="315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9900">
                <a:solidFill>
                  <a:srgbClr val="C00000"/>
                </a:solidFill>
                <a:latin typeface="Adobe Gothic Std B"/>
                <a:ea typeface="Adobe Gothic Std B"/>
                <a:cs typeface="LCD"/>
              </a:rPr>
              <a:t>chr( )	</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1">
            <a:extLst>
              <a:ext uri="{FF2B5EF4-FFF2-40B4-BE49-F238E27FC236}">
                <a16:creationId xmlns:a16="http://schemas.microsoft.com/office/drawing/2014/main" id="{A5A3E741-23CC-CE50-C2A4-13335BDB2216}"/>
              </a:ext>
            </a:extLst>
          </p:cNvPr>
          <p:cNvSpPr>
            <a:spLocks noChangeArrowheads="1"/>
          </p:cNvSpPr>
          <p:nvPr/>
        </p:nvSpPr>
        <p:spPr bwMode="auto">
          <a:xfrm>
            <a:off x="838200" y="914400"/>
            <a:ext cx="10668000" cy="443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a:p>
            <a:pPr algn="just" eaLnBrk="1" hangingPunct="1"/>
            <a:r>
              <a:rPr lang="en-US" altLang="en-US" sz="6600">
                <a:latin typeface="Arno Pro Smbd"/>
              </a:rPr>
              <a:t>Returns the Unicode character for the given ASCII value.</a:t>
            </a:r>
          </a:p>
          <a:p>
            <a:pPr algn="just" eaLnBrk="1" hangingPunct="1"/>
            <a:r>
              <a:rPr lang="en-US" altLang="en-US" sz="6600">
                <a:latin typeface="Arno Pro Smbd"/>
              </a:rPr>
              <a:t>This function is inverse of ord() function.	</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1">
            <a:extLst>
              <a:ext uri="{FF2B5EF4-FFF2-40B4-BE49-F238E27FC236}">
                <a16:creationId xmlns:a16="http://schemas.microsoft.com/office/drawing/2014/main" id="{5CC6E360-0B56-DF8C-2430-DFE7677EC3BA}"/>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99331" name="Rectangle 3">
            <a:extLst>
              <a:ext uri="{FF2B5EF4-FFF2-40B4-BE49-F238E27FC236}">
                <a16:creationId xmlns:a16="http://schemas.microsoft.com/office/drawing/2014/main" id="{278303D1-C823-9CE9-7434-449BE86EA770}"/>
              </a:ext>
            </a:extLst>
          </p:cNvPr>
          <p:cNvSpPr>
            <a:spLocks noChangeArrowheads="1"/>
          </p:cNvSpPr>
          <p:nvPr/>
        </p:nvSpPr>
        <p:spPr bwMode="auto">
          <a:xfrm>
            <a:off x="1752600" y="1676400"/>
            <a:ext cx="8686800" cy="377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3900">
                <a:solidFill>
                  <a:srgbClr val="C00000"/>
                </a:solidFill>
                <a:latin typeface="Arno Pro Smbd"/>
              </a:rPr>
              <a:t>chr(i)</a:t>
            </a:r>
            <a:endParaRPr lang="en-US" altLang="en-US" sz="3200">
              <a:solidFill>
                <a:srgbClr val="C00000"/>
              </a:solidFill>
              <a:latin typeface="Arno Pro Smb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5233ED1A-383A-1BCB-C900-01196C87DBE4}"/>
              </a:ext>
            </a:extLst>
          </p:cNvPr>
          <p:cNvSpPr>
            <a:spLocks noChangeArrowheads="1"/>
          </p:cNvSpPr>
          <p:nvPr/>
        </p:nvSpPr>
        <p:spPr bwMode="auto">
          <a:xfrm>
            <a:off x="1524000" y="1676400"/>
            <a:ext cx="91440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9600">
                <a:solidFill>
                  <a:srgbClr val="C00000"/>
                </a:solidFill>
                <a:latin typeface="Action Force"/>
                <a:ea typeface="LCD"/>
                <a:cs typeface="LCD"/>
              </a:rPr>
              <a:t>Defining Functions </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1">
            <a:extLst>
              <a:ext uri="{FF2B5EF4-FFF2-40B4-BE49-F238E27FC236}">
                <a16:creationId xmlns:a16="http://schemas.microsoft.com/office/drawing/2014/main" id="{5B9F251A-DF2D-3AE2-CFDC-465F185B39AA}"/>
              </a:ext>
            </a:extLst>
          </p:cNvPr>
          <p:cNvSpPr>
            <a:spLocks noChangeArrowheads="1"/>
          </p:cNvSpPr>
          <p:nvPr/>
        </p:nvSpPr>
        <p:spPr bwMode="auto">
          <a:xfrm>
            <a:off x="4516438" y="98425"/>
            <a:ext cx="31591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100355" name="Rectangle 2">
            <a:extLst>
              <a:ext uri="{FF2B5EF4-FFF2-40B4-BE49-F238E27FC236}">
                <a16:creationId xmlns:a16="http://schemas.microsoft.com/office/drawing/2014/main" id="{9FD69D0B-1737-0059-452F-4A3CC2C6D52B}"/>
              </a:ext>
            </a:extLst>
          </p:cNvPr>
          <p:cNvSpPr>
            <a:spLocks noChangeArrowheads="1"/>
          </p:cNvSpPr>
          <p:nvPr/>
        </p:nvSpPr>
        <p:spPr bwMode="auto">
          <a:xfrm>
            <a:off x="533400" y="1295400"/>
            <a:ext cx="912971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fr-FR" altLang="en-US" sz="7200">
                <a:solidFill>
                  <a:srgbClr val="C00000"/>
                </a:solidFill>
                <a:latin typeface="Arno Pro Smbd"/>
              </a:rPr>
              <a:t>c=65</a:t>
            </a:r>
          </a:p>
          <a:p>
            <a:pPr eaLnBrk="1" hangingPunct="1"/>
            <a:r>
              <a:rPr lang="fr-FR" altLang="en-US" sz="7200">
                <a:solidFill>
                  <a:srgbClr val="C00000"/>
                </a:solidFill>
                <a:latin typeface="Arno Pro Smbd"/>
              </a:rPr>
              <a:t>d=4</a:t>
            </a:r>
            <a:r>
              <a:rPr lang="en-IN" altLang="en-US" sz="7200">
                <a:solidFill>
                  <a:srgbClr val="C00000"/>
                </a:solidFill>
                <a:latin typeface="Arno Pro Smbd"/>
              </a:rPr>
              <a:t>3</a:t>
            </a:r>
            <a:endParaRPr lang="fr-FR" altLang="en-US" sz="7200">
              <a:solidFill>
                <a:srgbClr val="C00000"/>
              </a:solidFill>
              <a:latin typeface="Arno Pro Smbd"/>
            </a:endParaRPr>
          </a:p>
          <a:p>
            <a:pPr eaLnBrk="1" hangingPunct="1"/>
            <a:r>
              <a:rPr lang="fr-FR" altLang="en-US" sz="7200">
                <a:solidFill>
                  <a:srgbClr val="C00000"/>
                </a:solidFill>
                <a:latin typeface="Arno Pro Smbd"/>
              </a:rPr>
              <a:t>print (chr (c))</a:t>
            </a:r>
          </a:p>
          <a:p>
            <a:pPr eaLnBrk="1" hangingPunct="1"/>
            <a:r>
              <a:rPr lang="fr-FR" altLang="en-US" sz="7200">
                <a:solidFill>
                  <a:srgbClr val="C00000"/>
                </a:solidFill>
                <a:latin typeface="Arno Pro Smbd"/>
              </a:rPr>
              <a:t>print(chr (d))</a:t>
            </a:r>
          </a:p>
        </p:txBody>
      </p:sp>
      <p:sp>
        <p:nvSpPr>
          <p:cNvPr id="100356" name="TextBox 4">
            <a:extLst>
              <a:ext uri="{FF2B5EF4-FFF2-40B4-BE49-F238E27FC236}">
                <a16:creationId xmlns:a16="http://schemas.microsoft.com/office/drawing/2014/main" id="{601F09EE-1CA3-9FCC-2233-FEF4F780828D}"/>
              </a:ext>
            </a:extLst>
          </p:cNvPr>
          <p:cNvSpPr txBox="1">
            <a:spLocks noChangeArrowheads="1"/>
          </p:cNvSpPr>
          <p:nvPr/>
        </p:nvSpPr>
        <p:spPr bwMode="auto">
          <a:xfrm>
            <a:off x="9372600" y="4114800"/>
            <a:ext cx="41148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5400" b="1">
                <a:solidFill>
                  <a:srgbClr val="6600FF"/>
                </a:solidFill>
                <a:latin typeface="MinionPro-Bold"/>
              </a:rPr>
              <a:t>Output:</a:t>
            </a:r>
          </a:p>
          <a:p>
            <a:pPr eaLnBrk="1" hangingPunct="1"/>
            <a:r>
              <a:rPr lang="en-US" altLang="en-US" sz="5400">
                <a:solidFill>
                  <a:srgbClr val="000000"/>
                </a:solidFill>
                <a:latin typeface="MinionPro-Regular"/>
              </a:rPr>
              <a:t>A</a:t>
            </a:r>
          </a:p>
          <a:p>
            <a:pPr eaLnBrk="1" hangingPunct="1"/>
            <a:r>
              <a:rPr lang="en-US" altLang="en-US" sz="5400">
                <a:solidFill>
                  <a:srgbClr val="000000"/>
                </a:solidFill>
                <a:latin typeface="MinionPro-Regular"/>
              </a:rPr>
              <a:t>+</a:t>
            </a:r>
            <a:endParaRPr lang="en-US" altLang="en-US" sz="540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1">
            <a:extLst>
              <a:ext uri="{FF2B5EF4-FFF2-40B4-BE49-F238E27FC236}">
                <a16:creationId xmlns:a16="http://schemas.microsoft.com/office/drawing/2014/main" id="{83A99A0F-9790-2881-5948-FC01DE734524}"/>
              </a:ext>
            </a:extLst>
          </p:cNvPr>
          <p:cNvSpPr>
            <a:spLocks noChangeArrowheads="1"/>
          </p:cNvSpPr>
          <p:nvPr/>
        </p:nvSpPr>
        <p:spPr bwMode="auto">
          <a:xfrm>
            <a:off x="1504950" y="990600"/>
            <a:ext cx="9172575" cy="315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9900">
                <a:solidFill>
                  <a:srgbClr val="C00000"/>
                </a:solidFill>
                <a:latin typeface="Adobe Gothic Std B"/>
                <a:ea typeface="Adobe Gothic Std B"/>
                <a:cs typeface="LCD"/>
              </a:rPr>
              <a:t>bin( )	</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1">
            <a:extLst>
              <a:ext uri="{FF2B5EF4-FFF2-40B4-BE49-F238E27FC236}">
                <a16:creationId xmlns:a16="http://schemas.microsoft.com/office/drawing/2014/main" id="{E08C7B60-F5EA-D122-9B7E-7D14A152D03C}"/>
              </a:ext>
            </a:extLst>
          </p:cNvPr>
          <p:cNvSpPr>
            <a:spLocks noChangeArrowheads="1"/>
          </p:cNvSpPr>
          <p:nvPr/>
        </p:nvSpPr>
        <p:spPr bwMode="auto">
          <a:xfrm>
            <a:off x="609600" y="457200"/>
            <a:ext cx="10896600"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600">
                <a:latin typeface="Arno Pro Smbd"/>
              </a:rPr>
              <a:t>Returns a binary string prefixed with “0b” for the given integer number.</a:t>
            </a:r>
          </a:p>
          <a:p>
            <a:pPr algn="just" eaLnBrk="1" hangingPunct="1"/>
            <a:r>
              <a:rPr lang="en-US" altLang="en-US" sz="6600">
                <a:solidFill>
                  <a:srgbClr val="FF0000"/>
                </a:solidFill>
                <a:latin typeface="Arno Pro Smbd"/>
              </a:rPr>
              <a:t>Note: </a:t>
            </a:r>
            <a:r>
              <a:rPr lang="en-US" altLang="en-US" sz="6600">
                <a:latin typeface="Arno Pro Smbd"/>
              </a:rPr>
              <a:t>format () can also be used instead of this function.	</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1">
            <a:extLst>
              <a:ext uri="{FF2B5EF4-FFF2-40B4-BE49-F238E27FC236}">
                <a16:creationId xmlns:a16="http://schemas.microsoft.com/office/drawing/2014/main" id="{4555EA21-8830-CB90-0DD4-52522ED644B5}"/>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103427" name="Rectangle 3">
            <a:extLst>
              <a:ext uri="{FF2B5EF4-FFF2-40B4-BE49-F238E27FC236}">
                <a16:creationId xmlns:a16="http://schemas.microsoft.com/office/drawing/2014/main" id="{DEE21EEA-34B3-6ACE-9BAB-F6432EEC0D72}"/>
              </a:ext>
            </a:extLst>
          </p:cNvPr>
          <p:cNvSpPr>
            <a:spLocks noChangeArrowheads="1"/>
          </p:cNvSpPr>
          <p:nvPr/>
        </p:nvSpPr>
        <p:spPr bwMode="auto">
          <a:xfrm>
            <a:off x="1752600" y="1676400"/>
            <a:ext cx="8686800" cy="377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3900">
                <a:solidFill>
                  <a:srgbClr val="C00000"/>
                </a:solidFill>
                <a:latin typeface="Arno Pro Smbd"/>
              </a:rPr>
              <a:t>bin(i)</a:t>
            </a:r>
            <a:endParaRPr lang="en-US" altLang="en-US" sz="3200">
              <a:solidFill>
                <a:srgbClr val="C00000"/>
              </a:solidFill>
              <a:latin typeface="Arno Pro Smbd"/>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1">
            <a:extLst>
              <a:ext uri="{FF2B5EF4-FFF2-40B4-BE49-F238E27FC236}">
                <a16:creationId xmlns:a16="http://schemas.microsoft.com/office/drawing/2014/main" id="{8A811454-CB3A-3C7E-6666-2C5C32FBE856}"/>
              </a:ext>
            </a:extLst>
          </p:cNvPr>
          <p:cNvSpPr>
            <a:spLocks noChangeArrowheads="1"/>
          </p:cNvSpPr>
          <p:nvPr/>
        </p:nvSpPr>
        <p:spPr bwMode="auto">
          <a:xfrm>
            <a:off x="457200" y="1143000"/>
            <a:ext cx="9151938"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5500">
                <a:solidFill>
                  <a:srgbClr val="C00000"/>
                </a:solidFill>
                <a:latin typeface="Arno Pro Smbd"/>
              </a:rPr>
              <a:t>x=15</a:t>
            </a:r>
          </a:p>
          <a:p>
            <a:pPr eaLnBrk="1" hangingPunct="1"/>
            <a:r>
              <a:rPr lang="en-US" altLang="en-US" sz="5500">
                <a:solidFill>
                  <a:srgbClr val="C00000"/>
                </a:solidFill>
                <a:latin typeface="Arno Pro Smbd"/>
              </a:rPr>
              <a:t>y=101</a:t>
            </a:r>
          </a:p>
          <a:p>
            <a:pPr eaLnBrk="1" hangingPunct="1"/>
            <a:r>
              <a:rPr lang="en-US" altLang="en-US" sz="5500">
                <a:solidFill>
                  <a:srgbClr val="C00000"/>
                </a:solidFill>
                <a:latin typeface="Arno Pro Smbd"/>
              </a:rPr>
              <a:t>print ('15 in binary : ',bin (x))</a:t>
            </a:r>
          </a:p>
          <a:p>
            <a:pPr eaLnBrk="1" hangingPunct="1"/>
            <a:r>
              <a:rPr lang="en-US" altLang="en-US" sz="5500">
                <a:solidFill>
                  <a:srgbClr val="C00000"/>
                </a:solidFill>
                <a:latin typeface="Arno Pro Smbd"/>
              </a:rPr>
              <a:t>print ('101 in binary : ',bin (y))</a:t>
            </a:r>
          </a:p>
        </p:txBody>
      </p:sp>
      <p:sp>
        <p:nvSpPr>
          <p:cNvPr id="104451" name="Rectangle 2">
            <a:extLst>
              <a:ext uri="{FF2B5EF4-FFF2-40B4-BE49-F238E27FC236}">
                <a16:creationId xmlns:a16="http://schemas.microsoft.com/office/drawing/2014/main" id="{722B7BAA-BEFB-8007-E934-326009990438}"/>
              </a:ext>
            </a:extLst>
          </p:cNvPr>
          <p:cNvSpPr>
            <a:spLocks noChangeArrowheads="1"/>
          </p:cNvSpPr>
          <p:nvPr/>
        </p:nvSpPr>
        <p:spPr bwMode="auto">
          <a:xfrm>
            <a:off x="4724400" y="41275"/>
            <a:ext cx="31575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104452" name="TextBox 4">
            <a:extLst>
              <a:ext uri="{FF2B5EF4-FFF2-40B4-BE49-F238E27FC236}">
                <a16:creationId xmlns:a16="http://schemas.microsoft.com/office/drawing/2014/main" id="{24DC61C7-5811-02C9-C385-CFF01DC4E081}"/>
              </a:ext>
            </a:extLst>
          </p:cNvPr>
          <p:cNvSpPr txBox="1">
            <a:spLocks noChangeArrowheads="1"/>
          </p:cNvSpPr>
          <p:nvPr/>
        </p:nvSpPr>
        <p:spPr bwMode="auto">
          <a:xfrm>
            <a:off x="6781800" y="5048250"/>
            <a:ext cx="6099175"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6600FF"/>
                </a:solidFill>
                <a:latin typeface="MinionPro-Bold"/>
              </a:rPr>
              <a:t>Output:</a:t>
            </a:r>
          </a:p>
          <a:p>
            <a:pPr eaLnBrk="1" hangingPunct="1"/>
            <a:r>
              <a:rPr lang="en-US" altLang="en-US" sz="3600">
                <a:solidFill>
                  <a:srgbClr val="000000"/>
                </a:solidFill>
                <a:latin typeface="MinionPro-Regular"/>
              </a:rPr>
              <a:t>15 in binary : 0b1111</a:t>
            </a:r>
          </a:p>
          <a:p>
            <a:pPr eaLnBrk="1" hangingPunct="1"/>
            <a:r>
              <a:rPr lang="en-US" altLang="en-US" sz="3600">
                <a:solidFill>
                  <a:srgbClr val="000000"/>
                </a:solidFill>
                <a:latin typeface="MinionPro-Regular"/>
              </a:rPr>
              <a:t>101 in binary : 0b1100101</a:t>
            </a:r>
            <a:endParaRPr lang="en-US" altLang="en-US" sz="360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1">
            <a:extLst>
              <a:ext uri="{FF2B5EF4-FFF2-40B4-BE49-F238E27FC236}">
                <a16:creationId xmlns:a16="http://schemas.microsoft.com/office/drawing/2014/main" id="{DA8B44EE-C2A5-D56E-8B0F-0A3156C7258C}"/>
              </a:ext>
            </a:extLst>
          </p:cNvPr>
          <p:cNvSpPr>
            <a:spLocks noChangeArrowheads="1"/>
          </p:cNvSpPr>
          <p:nvPr/>
        </p:nvSpPr>
        <p:spPr bwMode="auto">
          <a:xfrm>
            <a:off x="1504950" y="990600"/>
            <a:ext cx="9172575" cy="315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9900">
                <a:solidFill>
                  <a:srgbClr val="C00000"/>
                </a:solidFill>
                <a:latin typeface="Adobe Gothic Std B"/>
                <a:ea typeface="Adobe Gothic Std B"/>
                <a:cs typeface="LCD"/>
              </a:rPr>
              <a:t>type( )	</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1">
            <a:extLst>
              <a:ext uri="{FF2B5EF4-FFF2-40B4-BE49-F238E27FC236}">
                <a16:creationId xmlns:a16="http://schemas.microsoft.com/office/drawing/2014/main" id="{C584A32A-323D-752B-CC81-1AE4919733D3}"/>
              </a:ext>
            </a:extLst>
          </p:cNvPr>
          <p:cNvSpPr>
            <a:spLocks noChangeArrowheads="1"/>
          </p:cNvSpPr>
          <p:nvPr/>
        </p:nvSpPr>
        <p:spPr bwMode="auto">
          <a:xfrm>
            <a:off x="304800" y="457200"/>
            <a:ext cx="116586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600">
                <a:latin typeface="Arno Pro Smbd"/>
              </a:rPr>
              <a:t>Returns the type of object for the given single object.</a:t>
            </a:r>
          </a:p>
          <a:p>
            <a:pPr algn="just" eaLnBrk="1" hangingPunct="1"/>
            <a:r>
              <a:rPr lang="en-US" altLang="en-US" sz="6600">
                <a:solidFill>
                  <a:srgbClr val="FF0000"/>
                </a:solidFill>
                <a:latin typeface="Arno Pro Smbd"/>
              </a:rPr>
              <a:t>Note: </a:t>
            </a:r>
            <a:r>
              <a:rPr lang="en-US" altLang="en-US" sz="6600">
                <a:latin typeface="Arno Pro Smbd"/>
              </a:rPr>
              <a:t>This function used with single object parameter.	</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1">
            <a:extLst>
              <a:ext uri="{FF2B5EF4-FFF2-40B4-BE49-F238E27FC236}">
                <a16:creationId xmlns:a16="http://schemas.microsoft.com/office/drawing/2014/main" id="{FE69EBD1-6D45-F45D-007A-624CC83C16CD}"/>
              </a:ext>
            </a:extLst>
          </p:cNvPr>
          <p:cNvSpPr>
            <a:spLocks noChangeArrowheads="1"/>
          </p:cNvSpPr>
          <p:nvPr/>
        </p:nvSpPr>
        <p:spPr bwMode="auto">
          <a:xfrm>
            <a:off x="1000125" y="0"/>
            <a:ext cx="35321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8800" b="1">
                <a:solidFill>
                  <a:srgbClr val="0070C0"/>
                </a:solidFill>
                <a:latin typeface="Archery Black Condensed"/>
              </a:rPr>
              <a:t>Syntax </a:t>
            </a:r>
          </a:p>
        </p:txBody>
      </p:sp>
      <p:sp>
        <p:nvSpPr>
          <p:cNvPr id="107523" name="Rectangle 3">
            <a:extLst>
              <a:ext uri="{FF2B5EF4-FFF2-40B4-BE49-F238E27FC236}">
                <a16:creationId xmlns:a16="http://schemas.microsoft.com/office/drawing/2014/main" id="{278664EB-6D31-4380-AA31-A0ABF5BCD586}"/>
              </a:ext>
            </a:extLst>
          </p:cNvPr>
          <p:cNvSpPr>
            <a:spLocks noChangeArrowheads="1"/>
          </p:cNvSpPr>
          <p:nvPr/>
        </p:nvSpPr>
        <p:spPr bwMode="auto">
          <a:xfrm>
            <a:off x="1524000" y="2320925"/>
            <a:ext cx="9144000"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3800">
                <a:solidFill>
                  <a:srgbClr val="C00000"/>
                </a:solidFill>
                <a:latin typeface="Arno Pro Smbd"/>
              </a:rPr>
              <a:t>type(object)</a:t>
            </a:r>
            <a:endParaRPr lang="en-US" altLang="en-US" sz="2000">
              <a:solidFill>
                <a:srgbClr val="C00000"/>
              </a:solidFill>
              <a:latin typeface="Arno Pro Smbd"/>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1">
            <a:extLst>
              <a:ext uri="{FF2B5EF4-FFF2-40B4-BE49-F238E27FC236}">
                <a16:creationId xmlns:a16="http://schemas.microsoft.com/office/drawing/2014/main" id="{2925341B-238E-4DFE-FC46-03D327452E68}"/>
              </a:ext>
            </a:extLst>
          </p:cNvPr>
          <p:cNvSpPr>
            <a:spLocks noChangeArrowheads="1"/>
          </p:cNvSpPr>
          <p:nvPr/>
        </p:nvSpPr>
        <p:spPr bwMode="auto">
          <a:xfrm>
            <a:off x="762000" y="996950"/>
            <a:ext cx="9144000" cy="551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400">
                <a:solidFill>
                  <a:srgbClr val="C00000"/>
                </a:solidFill>
                <a:latin typeface="Arno Pro Smbd"/>
              </a:rPr>
              <a:t>x= 15.2</a:t>
            </a:r>
          </a:p>
          <a:p>
            <a:pPr eaLnBrk="1" hangingPunct="1"/>
            <a:r>
              <a:rPr lang="en-US" altLang="en-US" sz="4400">
                <a:solidFill>
                  <a:srgbClr val="C00000"/>
                </a:solidFill>
                <a:latin typeface="Arno Pro Smbd"/>
              </a:rPr>
              <a:t>y= 'abc'</a:t>
            </a:r>
          </a:p>
          <a:p>
            <a:pPr eaLnBrk="1" hangingPunct="1"/>
            <a:r>
              <a:rPr lang="en-US" altLang="en-US" sz="4400">
                <a:solidFill>
                  <a:srgbClr val="C00000"/>
                </a:solidFill>
                <a:latin typeface="Arno Pro Smbd"/>
              </a:rPr>
              <a:t>s= True</a:t>
            </a:r>
          </a:p>
          <a:p>
            <a:pPr eaLnBrk="1" hangingPunct="1"/>
            <a:r>
              <a:rPr lang="en-US" altLang="en-US" sz="4400">
                <a:solidFill>
                  <a:srgbClr val="C00000"/>
                </a:solidFill>
                <a:latin typeface="Arno Pro Smbd"/>
              </a:rPr>
              <a:t>d=23</a:t>
            </a:r>
          </a:p>
          <a:p>
            <a:pPr eaLnBrk="1" hangingPunct="1"/>
            <a:r>
              <a:rPr lang="en-US" altLang="en-US" sz="4400">
                <a:solidFill>
                  <a:srgbClr val="C00000"/>
                </a:solidFill>
                <a:latin typeface="Arno Pro Smbd"/>
              </a:rPr>
              <a:t>print (type (x))</a:t>
            </a:r>
          </a:p>
          <a:p>
            <a:pPr eaLnBrk="1" hangingPunct="1"/>
            <a:r>
              <a:rPr lang="en-US" altLang="en-US" sz="4400">
                <a:solidFill>
                  <a:srgbClr val="C00000"/>
                </a:solidFill>
                <a:latin typeface="Arno Pro Smbd"/>
              </a:rPr>
              <a:t>print (type (y))</a:t>
            </a:r>
          </a:p>
          <a:p>
            <a:pPr eaLnBrk="1" hangingPunct="1"/>
            <a:r>
              <a:rPr lang="en-US" altLang="en-US" sz="4400">
                <a:solidFill>
                  <a:srgbClr val="C00000"/>
                </a:solidFill>
                <a:latin typeface="Arno Pro Smbd"/>
              </a:rPr>
              <a:t>print (type (s))</a:t>
            </a:r>
          </a:p>
          <a:p>
            <a:pPr eaLnBrk="1" hangingPunct="1"/>
            <a:r>
              <a:rPr lang="en-US" altLang="en-US" sz="4400">
                <a:solidFill>
                  <a:srgbClr val="C00000"/>
                </a:solidFill>
                <a:latin typeface="Arno Pro Smbd"/>
              </a:rPr>
              <a:t>print (type (d))</a:t>
            </a:r>
          </a:p>
        </p:txBody>
      </p:sp>
      <p:sp>
        <p:nvSpPr>
          <p:cNvPr id="108547" name="Rectangle 2">
            <a:extLst>
              <a:ext uri="{FF2B5EF4-FFF2-40B4-BE49-F238E27FC236}">
                <a16:creationId xmlns:a16="http://schemas.microsoft.com/office/drawing/2014/main" id="{4E33C1DF-2678-1616-3FBF-03D11622E0FD}"/>
              </a:ext>
            </a:extLst>
          </p:cNvPr>
          <p:cNvSpPr>
            <a:spLocks noChangeArrowheads="1"/>
          </p:cNvSpPr>
          <p:nvPr/>
        </p:nvSpPr>
        <p:spPr bwMode="auto">
          <a:xfrm>
            <a:off x="4668838" y="131763"/>
            <a:ext cx="31591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just" eaLnBrk="1" hangingPunct="1"/>
            <a:r>
              <a:rPr lang="en-US" altLang="en-US" sz="6000">
                <a:solidFill>
                  <a:srgbClr val="002060"/>
                </a:solidFill>
                <a:latin typeface="Ancillary"/>
              </a:rPr>
              <a:t>EXAMPLE</a:t>
            </a:r>
          </a:p>
        </p:txBody>
      </p:sp>
      <p:sp>
        <p:nvSpPr>
          <p:cNvPr id="108548" name="TextBox 6">
            <a:extLst>
              <a:ext uri="{FF2B5EF4-FFF2-40B4-BE49-F238E27FC236}">
                <a16:creationId xmlns:a16="http://schemas.microsoft.com/office/drawing/2014/main" id="{ED9B206F-BBD8-79A0-753B-5FFA7264E8CC}"/>
              </a:ext>
            </a:extLst>
          </p:cNvPr>
          <p:cNvSpPr txBox="1">
            <a:spLocks noChangeArrowheads="1"/>
          </p:cNvSpPr>
          <p:nvPr/>
        </p:nvSpPr>
        <p:spPr bwMode="auto">
          <a:xfrm>
            <a:off x="7391400" y="2892425"/>
            <a:ext cx="609917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800" b="1">
                <a:solidFill>
                  <a:srgbClr val="6600FF"/>
                </a:solidFill>
                <a:latin typeface="MinionPro-Bold"/>
              </a:rPr>
              <a:t>Output:</a:t>
            </a:r>
          </a:p>
          <a:p>
            <a:pPr eaLnBrk="1" hangingPunct="1"/>
            <a:r>
              <a:rPr lang="en-US" altLang="en-US" sz="4800">
                <a:solidFill>
                  <a:srgbClr val="000000"/>
                </a:solidFill>
                <a:latin typeface="MinionPro-Regular"/>
              </a:rPr>
              <a:t>&lt;class 'float'&gt;</a:t>
            </a:r>
          </a:p>
          <a:p>
            <a:pPr eaLnBrk="1" hangingPunct="1"/>
            <a:r>
              <a:rPr lang="en-US" altLang="en-US" sz="4800">
                <a:solidFill>
                  <a:srgbClr val="000000"/>
                </a:solidFill>
                <a:latin typeface="MinionPro-Regular"/>
              </a:rPr>
              <a:t>&lt;class 'str'&gt;</a:t>
            </a:r>
          </a:p>
          <a:p>
            <a:pPr eaLnBrk="1" hangingPunct="1"/>
            <a:r>
              <a:rPr lang="en-US" altLang="en-US" sz="4800">
                <a:solidFill>
                  <a:srgbClr val="000000"/>
                </a:solidFill>
                <a:latin typeface="MinionPro-Regular"/>
              </a:rPr>
              <a:t>&lt;class 'bool’&gt;</a:t>
            </a:r>
          </a:p>
          <a:p>
            <a:pPr eaLnBrk="1" hangingPunct="1"/>
            <a:r>
              <a:rPr lang="en-US" altLang="en-US" sz="4800"/>
              <a:t>&lt;class 'int'&gt;</a:t>
            </a:r>
          </a:p>
          <a:p>
            <a:pPr eaLnBrk="1" hangingPunct="1"/>
            <a:endParaRPr lang="en-US" altLang="en-US" sz="480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1">
            <a:extLst>
              <a:ext uri="{FF2B5EF4-FFF2-40B4-BE49-F238E27FC236}">
                <a16:creationId xmlns:a16="http://schemas.microsoft.com/office/drawing/2014/main" id="{EB751105-C2AD-B3B7-A071-064218C98D74}"/>
              </a:ext>
            </a:extLst>
          </p:cNvPr>
          <p:cNvSpPr>
            <a:spLocks noChangeArrowheads="1"/>
          </p:cNvSpPr>
          <p:nvPr/>
        </p:nvSpPr>
        <p:spPr bwMode="auto">
          <a:xfrm>
            <a:off x="1504950" y="990600"/>
            <a:ext cx="9172575" cy="315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9900">
                <a:solidFill>
                  <a:srgbClr val="C00000"/>
                </a:solidFill>
                <a:latin typeface="Adobe Gothic Std B"/>
                <a:ea typeface="Adobe Gothic Std B"/>
                <a:cs typeface="LCD"/>
              </a:rPr>
              <a:t>id( )	</a:t>
            </a:r>
          </a:p>
        </p:txBody>
      </p:sp>
    </p:spTree>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docProps/app.xml><?xml version="1.0" encoding="utf-8"?>
<Properties xmlns="http://schemas.openxmlformats.org/officeDocument/2006/extended-properties" xmlns:vt="http://schemas.openxmlformats.org/officeDocument/2006/docPropsVTypes">
  <Template>Feathered</Template>
  <TotalTime>1071</TotalTime>
  <Words>3574</Words>
  <Application>Microsoft Office PowerPoint</Application>
  <PresentationFormat>Widescreen</PresentationFormat>
  <Paragraphs>632</Paragraphs>
  <Slides>147</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147</vt:i4>
      </vt:variant>
    </vt:vector>
  </HeadingPairs>
  <TitlesOfParts>
    <vt:vector size="165" baseType="lpstr">
      <vt:lpstr>Action Force</vt:lpstr>
      <vt:lpstr>AddJazz</vt:lpstr>
      <vt:lpstr>Adobe Gothic Std B</vt:lpstr>
      <vt:lpstr>Ancillary</vt:lpstr>
      <vt:lpstr>Angsana New</vt:lpstr>
      <vt:lpstr>Archery Black Condensed</vt:lpstr>
      <vt:lpstr>Arial</vt:lpstr>
      <vt:lpstr>Arno Pro Smbd</vt:lpstr>
      <vt:lpstr>Bookman Old Style</vt:lpstr>
      <vt:lpstr>Calibri</vt:lpstr>
      <vt:lpstr>Century Schoolbook</vt:lpstr>
      <vt:lpstr>Corbel</vt:lpstr>
      <vt:lpstr>LCD</vt:lpstr>
      <vt:lpstr>MinionPro-Bold</vt:lpstr>
      <vt:lpstr>MinionPro-It</vt:lpstr>
      <vt:lpstr>MinionPro-Regular</vt:lpstr>
      <vt:lpstr>Times New Roman</vt:lpstr>
      <vt:lpstr>Feathered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  def printnos (*nos):     for n in nos:         print(n)     return # now invoking the printnos() function print ("Printing two values") printnos (1,2) print ('Printing three values') printnos (10,20,30)</vt:lpstr>
      <vt:lpstr>OUTPUT:  Printing two values 1 2 Printing three values 10 20 30 </vt:lpstr>
      <vt:lpstr>PowerPoint Presentation</vt:lpstr>
      <vt:lpstr>OUTPUT:  Printing four names ABC DEF GHI JKL Printing three names MNO PQR STU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SIGC</cp:lastModifiedBy>
  <cp:revision>281</cp:revision>
  <dcterms:created xsi:type="dcterms:W3CDTF">2019-05-22T09:58:17Z</dcterms:created>
  <dcterms:modified xsi:type="dcterms:W3CDTF">2023-08-13T04:03:56Z</dcterms:modified>
</cp:coreProperties>
</file>